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547" r:id="rId5"/>
    <p:sldId id="289" r:id="rId6"/>
    <p:sldId id="292" r:id="rId7"/>
    <p:sldId id="274" r:id="rId8"/>
    <p:sldId id="273" r:id="rId9"/>
    <p:sldId id="262" r:id="rId10"/>
    <p:sldId id="296" r:id="rId11"/>
    <p:sldId id="298" r:id="rId12"/>
    <p:sldId id="280" r:id="rId13"/>
    <p:sldId id="299" r:id="rId14"/>
    <p:sldId id="300" r:id="rId15"/>
    <p:sldId id="549" r:id="rId16"/>
    <p:sldId id="553" r:id="rId17"/>
    <p:sldId id="551" r:id="rId18"/>
    <p:sldId id="552" r:id="rId19"/>
    <p:sldId id="554" r:id="rId20"/>
    <p:sldId id="555" r:id="rId21"/>
    <p:sldId id="558" r:id="rId22"/>
    <p:sldId id="557" r:id="rId23"/>
    <p:sldId id="55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FF7F"/>
    <a:srgbClr val="FFCC00"/>
    <a:srgbClr val="BC3877"/>
    <a:srgbClr val="FFFF97"/>
    <a:srgbClr val="E2C5FF"/>
    <a:srgbClr val="00F26D"/>
    <a:srgbClr val="D7AFFF"/>
    <a:srgbClr val="99FFCC"/>
    <a:srgbClr val="0000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7AE99F-F4E9-4BE6-B588-8CBEE72E256B}" v="125" dt="2024-12-18T10:46:04.2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5115" autoAdjust="0"/>
  </p:normalViewPr>
  <p:slideViewPr>
    <p:cSldViewPr>
      <p:cViewPr varScale="1">
        <p:scale>
          <a:sx n="95" d="100"/>
          <a:sy n="95" d="100"/>
        </p:scale>
        <p:origin x="206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y England" userId="b843add2-764b-4512-b531-bc1f97c5a5ad" providerId="ADAL" clId="{407AE99F-F4E9-4BE6-B588-8CBEE72E256B}"/>
    <pc:docChg chg="modSld">
      <pc:chgData name="Sally England" userId="b843add2-764b-4512-b531-bc1f97c5a5ad" providerId="ADAL" clId="{407AE99F-F4E9-4BE6-B588-8CBEE72E256B}" dt="2024-12-18T10:46:04.293" v="124" actId="20577"/>
      <pc:docMkLst>
        <pc:docMk/>
      </pc:docMkLst>
      <pc:sldChg chg="modSp">
        <pc:chgData name="Sally England" userId="b843add2-764b-4512-b531-bc1f97c5a5ad" providerId="ADAL" clId="{407AE99F-F4E9-4BE6-B588-8CBEE72E256B}" dt="2024-12-18T10:46:04.293" v="124" actId="20577"/>
        <pc:sldMkLst>
          <pc:docMk/>
          <pc:sldMk cId="958875485" sldId="555"/>
        </pc:sldMkLst>
        <pc:graphicFrameChg chg="mod">
          <ac:chgData name="Sally England" userId="b843add2-764b-4512-b531-bc1f97c5a5ad" providerId="ADAL" clId="{407AE99F-F4E9-4BE6-B588-8CBEE72E256B}" dt="2024-12-18T10:46:04.293" v="124" actId="20577"/>
          <ac:graphicFrameMkLst>
            <pc:docMk/>
            <pc:sldMk cId="958875485" sldId="555"/>
            <ac:graphicFrameMk id="5" creationId="{E2E9921F-971C-782D-8534-B3E9D738EA0E}"/>
          </ac:graphicFrameMkLst>
        </pc:graphicFrameChg>
      </pc:sldChg>
    </pc:docChg>
  </pc:docChgLst>
</pc:chgInfo>
</file>

<file path=ppt/diagrams/_rels/data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4DDE24-6D40-47CF-A804-6A9D1E58A2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5301991E-6AC8-485A-B57A-863998961058}">
      <dgm:prSet custT="1"/>
      <dgm:spPr>
        <a:solidFill>
          <a:srgbClr val="BC3877"/>
        </a:solidFill>
      </dgm:spPr>
      <dgm:t>
        <a:bodyPr/>
        <a:lstStyle/>
        <a:p>
          <a:pPr algn="l" rtl="0"/>
          <a:r>
            <a:rPr lang="en-GB" sz="1600" b="1" dirty="0">
              <a:solidFill>
                <a:schemeClr val="tx1"/>
              </a:solidFill>
              <a:latin typeface="Arial" panose="020B0604020202020204" pitchFamily="34" charset="0"/>
              <a:cs typeface="Arial" panose="020B0604020202020204" pitchFamily="34" charset="0"/>
            </a:rPr>
            <a:t>Ingestre Hall</a:t>
          </a:r>
        </a:p>
      </dgm:t>
    </dgm:pt>
    <dgm:pt modelId="{2BE5CCD4-4764-4CC4-8909-E46AE9E9F6FE}" type="parTrans" cxnId="{49935319-2985-4B77-84D9-11A40667A308}">
      <dgm:prSet/>
      <dgm:spPr/>
      <dgm:t>
        <a:bodyPr/>
        <a:lstStyle/>
        <a:p>
          <a:endParaRPr lang="en-GB"/>
        </a:p>
      </dgm:t>
    </dgm:pt>
    <dgm:pt modelId="{37B2DB80-5F66-436D-96AF-ABB6E7799909}" type="sibTrans" cxnId="{49935319-2985-4B77-84D9-11A40667A308}">
      <dgm:prSet/>
      <dgm:spPr/>
      <dgm:t>
        <a:bodyPr/>
        <a:lstStyle/>
        <a:p>
          <a:endParaRPr lang="en-GB"/>
        </a:p>
      </dgm:t>
    </dgm:pt>
    <dgm:pt modelId="{C452853A-8E57-4459-8D17-B6065589109D}">
      <dgm:prSet custT="1"/>
      <dgm:spPr>
        <a:solidFill>
          <a:srgbClr val="92D050"/>
        </a:solidFill>
      </dgm:spPr>
      <dgm:t>
        <a:bodyPr/>
        <a:lstStyle/>
        <a:p>
          <a:pPr algn="l" rtl="0"/>
          <a:r>
            <a:rPr lang="en-GB" sz="1800" b="1" dirty="0">
              <a:solidFill>
                <a:schemeClr val="tx1"/>
              </a:solidFill>
              <a:latin typeface="+mn-lt"/>
              <a:cs typeface="Arial" panose="020B0604020202020204" pitchFamily="34" charset="0"/>
            </a:rPr>
            <a:t>Activities and learning</a:t>
          </a:r>
        </a:p>
      </dgm:t>
    </dgm:pt>
    <dgm:pt modelId="{266668FD-6E93-454A-9BA6-C6C86655DDC2}" type="parTrans" cxnId="{FB0B6878-11A8-4119-B506-80FFA9D16758}">
      <dgm:prSet/>
      <dgm:spPr/>
      <dgm:t>
        <a:bodyPr/>
        <a:lstStyle/>
        <a:p>
          <a:endParaRPr lang="en-GB"/>
        </a:p>
      </dgm:t>
    </dgm:pt>
    <dgm:pt modelId="{20F43770-760C-4EB6-A093-41AE038AF904}" type="sibTrans" cxnId="{FB0B6878-11A8-4119-B506-80FFA9D16758}">
      <dgm:prSet/>
      <dgm:spPr/>
      <dgm:t>
        <a:bodyPr/>
        <a:lstStyle/>
        <a:p>
          <a:endParaRPr lang="en-GB"/>
        </a:p>
      </dgm:t>
    </dgm:pt>
    <dgm:pt modelId="{F010D496-72BF-488C-B96D-69DB69EE656B}">
      <dgm:prSet custT="1"/>
      <dgm:spPr>
        <a:solidFill>
          <a:srgbClr val="FFFF97"/>
        </a:solidFill>
      </dgm:spPr>
      <dgm:t>
        <a:bodyPr/>
        <a:lstStyle/>
        <a:p>
          <a:pPr algn="l" rtl="0"/>
          <a:r>
            <a:rPr lang="en-GB" sz="1800" b="1" dirty="0">
              <a:solidFill>
                <a:schemeClr val="tx1"/>
              </a:solidFill>
              <a:latin typeface="+mn-lt"/>
              <a:cs typeface="Arial" panose="020B0604020202020204" pitchFamily="34" charset="0"/>
            </a:rPr>
            <a:t>Sleeping &amp; Eating &amp; Medication </a:t>
          </a:r>
        </a:p>
      </dgm:t>
    </dgm:pt>
    <dgm:pt modelId="{4B1033DD-EF77-4F77-931D-C6AFFFE6FA19}" type="parTrans" cxnId="{FBA2B7EF-2A13-49B2-A35D-071B223C17AA}">
      <dgm:prSet/>
      <dgm:spPr/>
      <dgm:t>
        <a:bodyPr/>
        <a:lstStyle/>
        <a:p>
          <a:endParaRPr lang="en-GB"/>
        </a:p>
      </dgm:t>
    </dgm:pt>
    <dgm:pt modelId="{36FE294E-D7E4-42DE-9BC9-6879A63A8235}" type="sibTrans" cxnId="{FBA2B7EF-2A13-49B2-A35D-071B223C17AA}">
      <dgm:prSet/>
      <dgm:spPr/>
      <dgm:t>
        <a:bodyPr/>
        <a:lstStyle/>
        <a:p>
          <a:endParaRPr lang="en-GB"/>
        </a:p>
      </dgm:t>
    </dgm:pt>
    <dgm:pt modelId="{CC6F4068-F5AE-427C-BC93-9825786DEAA6}">
      <dgm:prSet custT="1"/>
      <dgm:spPr>
        <a:solidFill>
          <a:srgbClr val="FF0000"/>
        </a:solidFill>
      </dgm:spPr>
      <dgm:t>
        <a:bodyPr/>
        <a:lstStyle/>
        <a:p>
          <a:pPr algn="l" rtl="0"/>
          <a:r>
            <a:rPr lang="en-GB" sz="1800" b="1" dirty="0">
              <a:solidFill>
                <a:schemeClr val="tx1"/>
              </a:solidFill>
              <a:latin typeface="+mn-lt"/>
              <a:cs typeface="Arial" panose="020B0604020202020204" pitchFamily="34" charset="0"/>
            </a:rPr>
            <a:t>Timetable</a:t>
          </a:r>
        </a:p>
      </dgm:t>
    </dgm:pt>
    <dgm:pt modelId="{5607E708-C401-47CC-8987-D5708B241D09}" type="parTrans" cxnId="{E562DD0D-861A-4159-A7E5-38A5300B0B38}">
      <dgm:prSet/>
      <dgm:spPr/>
      <dgm:t>
        <a:bodyPr/>
        <a:lstStyle/>
        <a:p>
          <a:endParaRPr lang="en-GB"/>
        </a:p>
      </dgm:t>
    </dgm:pt>
    <dgm:pt modelId="{08AF0278-3029-4788-9AC6-4C84183C408D}" type="sibTrans" cxnId="{E562DD0D-861A-4159-A7E5-38A5300B0B38}">
      <dgm:prSet/>
      <dgm:spPr/>
      <dgm:t>
        <a:bodyPr/>
        <a:lstStyle/>
        <a:p>
          <a:endParaRPr lang="en-GB"/>
        </a:p>
      </dgm:t>
    </dgm:pt>
    <dgm:pt modelId="{D70F82EC-EEB1-4B71-8FF8-29B0687D4C7B}">
      <dgm:prSet custT="1"/>
      <dgm:spPr>
        <a:solidFill>
          <a:srgbClr val="99FFCC"/>
        </a:solidFill>
      </dgm:spPr>
      <dgm:t>
        <a:bodyPr/>
        <a:lstStyle/>
        <a:p>
          <a:pPr algn="l" rtl="0"/>
          <a:r>
            <a:rPr lang="en-GB" sz="1800" b="1" dirty="0">
              <a:solidFill>
                <a:schemeClr val="tx1"/>
              </a:solidFill>
              <a:latin typeface="+mn-lt"/>
              <a:cs typeface="Arial" panose="020B0604020202020204" pitchFamily="34" charset="0"/>
            </a:rPr>
            <a:t>Kit List</a:t>
          </a:r>
        </a:p>
      </dgm:t>
    </dgm:pt>
    <dgm:pt modelId="{172C4887-4F5E-4E98-9323-75E4C67F7DBC}" type="parTrans" cxnId="{27137364-E193-4A45-ABA5-A28E114CFC6F}">
      <dgm:prSet/>
      <dgm:spPr/>
      <dgm:t>
        <a:bodyPr/>
        <a:lstStyle/>
        <a:p>
          <a:endParaRPr lang="en-GB"/>
        </a:p>
      </dgm:t>
    </dgm:pt>
    <dgm:pt modelId="{C5C0EE49-C141-4D60-A7D1-820593F4B221}" type="sibTrans" cxnId="{27137364-E193-4A45-ABA5-A28E114CFC6F}">
      <dgm:prSet/>
      <dgm:spPr/>
      <dgm:t>
        <a:bodyPr/>
        <a:lstStyle/>
        <a:p>
          <a:endParaRPr lang="en-GB"/>
        </a:p>
      </dgm:t>
    </dgm:pt>
    <dgm:pt modelId="{E981427A-3774-4201-A137-FA161333C801}">
      <dgm:prSet custT="1"/>
      <dgm:spPr>
        <a:solidFill>
          <a:schemeClr val="accent4">
            <a:lumMod val="60000"/>
            <a:lumOff val="40000"/>
          </a:schemeClr>
        </a:solidFill>
      </dgm:spPr>
      <dgm:t>
        <a:bodyPr/>
        <a:lstStyle/>
        <a:p>
          <a:pPr algn="l" rtl="0"/>
          <a:r>
            <a:rPr lang="en-GB" sz="1800" b="1" dirty="0">
              <a:solidFill>
                <a:schemeClr val="tx1"/>
              </a:solidFill>
              <a:latin typeface="+mn-lt"/>
              <a:cs typeface="Arial" panose="020B0604020202020204" pitchFamily="34" charset="0"/>
            </a:rPr>
            <a:t>Q &amp; A</a:t>
          </a:r>
        </a:p>
      </dgm:t>
    </dgm:pt>
    <dgm:pt modelId="{EC092F5E-0D59-4A4F-A4E7-33D34106D197}" type="parTrans" cxnId="{6196CF1A-E029-4AC5-8FB9-E102D24982D8}">
      <dgm:prSet/>
      <dgm:spPr/>
      <dgm:t>
        <a:bodyPr/>
        <a:lstStyle/>
        <a:p>
          <a:endParaRPr lang="en-GB"/>
        </a:p>
      </dgm:t>
    </dgm:pt>
    <dgm:pt modelId="{A1CA69C8-7C9A-4F4E-9852-C0A5BE1E93DE}" type="sibTrans" cxnId="{6196CF1A-E029-4AC5-8FB9-E102D24982D8}">
      <dgm:prSet/>
      <dgm:spPr/>
      <dgm:t>
        <a:bodyPr/>
        <a:lstStyle/>
        <a:p>
          <a:endParaRPr lang="en-GB"/>
        </a:p>
      </dgm:t>
    </dgm:pt>
    <dgm:pt modelId="{1F22D311-AD45-4AE8-B1EF-C71D8BCBB6EE}" type="pres">
      <dgm:prSet presAssocID="{974DDE24-6D40-47CF-A804-6A9D1E58A2B8}" presName="linear" presStyleCnt="0">
        <dgm:presLayoutVars>
          <dgm:animLvl val="lvl"/>
          <dgm:resizeHandles val="exact"/>
        </dgm:presLayoutVars>
      </dgm:prSet>
      <dgm:spPr/>
    </dgm:pt>
    <dgm:pt modelId="{5FCD777F-AC12-40C7-9370-3A956C09DCCB}" type="pres">
      <dgm:prSet presAssocID="{5301991E-6AC8-485A-B57A-863998961058}" presName="parentText" presStyleLbl="node1" presStyleIdx="0" presStyleCnt="6">
        <dgm:presLayoutVars>
          <dgm:chMax val="0"/>
          <dgm:bulletEnabled val="1"/>
        </dgm:presLayoutVars>
      </dgm:prSet>
      <dgm:spPr/>
    </dgm:pt>
    <dgm:pt modelId="{03CAC9B4-64C9-479D-A04D-A05BF2637FCC}" type="pres">
      <dgm:prSet presAssocID="{37B2DB80-5F66-436D-96AF-ABB6E7799909}" presName="spacer" presStyleCnt="0"/>
      <dgm:spPr/>
    </dgm:pt>
    <dgm:pt modelId="{1232C28A-3CFF-42FF-A87B-A5A99F76FA02}" type="pres">
      <dgm:prSet presAssocID="{C452853A-8E57-4459-8D17-B6065589109D}" presName="parentText" presStyleLbl="node1" presStyleIdx="1" presStyleCnt="6">
        <dgm:presLayoutVars>
          <dgm:chMax val="0"/>
          <dgm:bulletEnabled val="1"/>
        </dgm:presLayoutVars>
      </dgm:prSet>
      <dgm:spPr/>
    </dgm:pt>
    <dgm:pt modelId="{999896D4-8F26-4331-9FB8-59322F5FB166}" type="pres">
      <dgm:prSet presAssocID="{20F43770-760C-4EB6-A093-41AE038AF904}" presName="spacer" presStyleCnt="0"/>
      <dgm:spPr/>
    </dgm:pt>
    <dgm:pt modelId="{BC876BAC-D835-40C5-B0F1-2F0B82BBAD3F}" type="pres">
      <dgm:prSet presAssocID="{F010D496-72BF-488C-B96D-69DB69EE656B}" presName="parentText" presStyleLbl="node1" presStyleIdx="2" presStyleCnt="6">
        <dgm:presLayoutVars>
          <dgm:chMax val="0"/>
          <dgm:bulletEnabled val="1"/>
        </dgm:presLayoutVars>
      </dgm:prSet>
      <dgm:spPr/>
    </dgm:pt>
    <dgm:pt modelId="{2BC9A648-3871-49A2-B373-CD5244BC4EDB}" type="pres">
      <dgm:prSet presAssocID="{36FE294E-D7E4-42DE-9BC9-6879A63A8235}" presName="spacer" presStyleCnt="0"/>
      <dgm:spPr/>
    </dgm:pt>
    <dgm:pt modelId="{D59F031A-471C-424B-B8A9-79A85B10C921}" type="pres">
      <dgm:prSet presAssocID="{CC6F4068-F5AE-427C-BC93-9825786DEAA6}" presName="parentText" presStyleLbl="node1" presStyleIdx="3" presStyleCnt="6">
        <dgm:presLayoutVars>
          <dgm:chMax val="0"/>
          <dgm:bulletEnabled val="1"/>
        </dgm:presLayoutVars>
      </dgm:prSet>
      <dgm:spPr/>
    </dgm:pt>
    <dgm:pt modelId="{AFEC4F9E-5573-42EB-BA67-D656A9AFBABA}" type="pres">
      <dgm:prSet presAssocID="{08AF0278-3029-4788-9AC6-4C84183C408D}" presName="spacer" presStyleCnt="0"/>
      <dgm:spPr/>
    </dgm:pt>
    <dgm:pt modelId="{51A1C768-5D67-4A99-8900-483872604539}" type="pres">
      <dgm:prSet presAssocID="{D70F82EC-EEB1-4B71-8FF8-29B0687D4C7B}" presName="parentText" presStyleLbl="node1" presStyleIdx="4" presStyleCnt="6">
        <dgm:presLayoutVars>
          <dgm:chMax val="0"/>
          <dgm:bulletEnabled val="1"/>
        </dgm:presLayoutVars>
      </dgm:prSet>
      <dgm:spPr/>
    </dgm:pt>
    <dgm:pt modelId="{B2BC7DB2-1B35-4E89-8BBF-22B6865C2FB8}" type="pres">
      <dgm:prSet presAssocID="{C5C0EE49-C141-4D60-A7D1-820593F4B221}" presName="spacer" presStyleCnt="0"/>
      <dgm:spPr/>
    </dgm:pt>
    <dgm:pt modelId="{BA8417FE-5BE9-423C-AC30-AE0219792E8E}" type="pres">
      <dgm:prSet presAssocID="{E981427A-3774-4201-A137-FA161333C801}" presName="parentText" presStyleLbl="node1" presStyleIdx="5" presStyleCnt="6">
        <dgm:presLayoutVars>
          <dgm:chMax val="0"/>
          <dgm:bulletEnabled val="1"/>
        </dgm:presLayoutVars>
      </dgm:prSet>
      <dgm:spPr/>
    </dgm:pt>
  </dgm:ptLst>
  <dgm:cxnLst>
    <dgm:cxn modelId="{9EA0A507-07E9-4370-AEFE-4C836AAEDDDD}" type="presOf" srcId="{5301991E-6AC8-485A-B57A-863998961058}" destId="{5FCD777F-AC12-40C7-9370-3A956C09DCCB}" srcOrd="0" destOrd="0" presId="urn:microsoft.com/office/officeart/2005/8/layout/vList2"/>
    <dgm:cxn modelId="{E562DD0D-861A-4159-A7E5-38A5300B0B38}" srcId="{974DDE24-6D40-47CF-A804-6A9D1E58A2B8}" destId="{CC6F4068-F5AE-427C-BC93-9825786DEAA6}" srcOrd="3" destOrd="0" parTransId="{5607E708-C401-47CC-8987-D5708B241D09}" sibTransId="{08AF0278-3029-4788-9AC6-4C84183C408D}"/>
    <dgm:cxn modelId="{49935319-2985-4B77-84D9-11A40667A308}" srcId="{974DDE24-6D40-47CF-A804-6A9D1E58A2B8}" destId="{5301991E-6AC8-485A-B57A-863998961058}" srcOrd="0" destOrd="0" parTransId="{2BE5CCD4-4764-4CC4-8909-E46AE9E9F6FE}" sibTransId="{37B2DB80-5F66-436D-96AF-ABB6E7799909}"/>
    <dgm:cxn modelId="{6196CF1A-E029-4AC5-8FB9-E102D24982D8}" srcId="{974DDE24-6D40-47CF-A804-6A9D1E58A2B8}" destId="{E981427A-3774-4201-A137-FA161333C801}" srcOrd="5" destOrd="0" parTransId="{EC092F5E-0D59-4A4F-A4E7-33D34106D197}" sibTransId="{A1CA69C8-7C9A-4F4E-9852-C0A5BE1E93DE}"/>
    <dgm:cxn modelId="{9521315D-3093-4084-954E-B7ABCB59FFC4}" type="presOf" srcId="{F010D496-72BF-488C-B96D-69DB69EE656B}" destId="{BC876BAC-D835-40C5-B0F1-2F0B82BBAD3F}" srcOrd="0" destOrd="0" presId="urn:microsoft.com/office/officeart/2005/8/layout/vList2"/>
    <dgm:cxn modelId="{27137364-E193-4A45-ABA5-A28E114CFC6F}" srcId="{974DDE24-6D40-47CF-A804-6A9D1E58A2B8}" destId="{D70F82EC-EEB1-4B71-8FF8-29B0687D4C7B}" srcOrd="4" destOrd="0" parTransId="{172C4887-4F5E-4E98-9323-75E4C67F7DBC}" sibTransId="{C5C0EE49-C141-4D60-A7D1-820593F4B221}"/>
    <dgm:cxn modelId="{47359A72-DB6A-4ED1-BA37-AED6419E7AD7}" type="presOf" srcId="{E981427A-3774-4201-A137-FA161333C801}" destId="{BA8417FE-5BE9-423C-AC30-AE0219792E8E}" srcOrd="0" destOrd="0" presId="urn:microsoft.com/office/officeart/2005/8/layout/vList2"/>
    <dgm:cxn modelId="{FB0B6878-11A8-4119-B506-80FFA9D16758}" srcId="{974DDE24-6D40-47CF-A804-6A9D1E58A2B8}" destId="{C452853A-8E57-4459-8D17-B6065589109D}" srcOrd="1" destOrd="0" parTransId="{266668FD-6E93-454A-9BA6-C6C86655DDC2}" sibTransId="{20F43770-760C-4EB6-A093-41AE038AF904}"/>
    <dgm:cxn modelId="{D8042680-3119-4497-9B47-E4D284C2A66A}" type="presOf" srcId="{CC6F4068-F5AE-427C-BC93-9825786DEAA6}" destId="{D59F031A-471C-424B-B8A9-79A85B10C921}" srcOrd="0" destOrd="0" presId="urn:microsoft.com/office/officeart/2005/8/layout/vList2"/>
    <dgm:cxn modelId="{66CA86D7-87C6-40C8-95E1-036296C665DB}" type="presOf" srcId="{974DDE24-6D40-47CF-A804-6A9D1E58A2B8}" destId="{1F22D311-AD45-4AE8-B1EF-C71D8BCBB6EE}" srcOrd="0" destOrd="0" presId="urn:microsoft.com/office/officeart/2005/8/layout/vList2"/>
    <dgm:cxn modelId="{5DE672DB-91E3-4366-8F7F-B0AAE0F0986D}" type="presOf" srcId="{C452853A-8E57-4459-8D17-B6065589109D}" destId="{1232C28A-3CFF-42FF-A87B-A5A99F76FA02}" srcOrd="0" destOrd="0" presId="urn:microsoft.com/office/officeart/2005/8/layout/vList2"/>
    <dgm:cxn modelId="{558B47E1-3FC4-4DB1-87B8-9BE19FEA7848}" type="presOf" srcId="{D70F82EC-EEB1-4B71-8FF8-29B0687D4C7B}" destId="{51A1C768-5D67-4A99-8900-483872604539}" srcOrd="0" destOrd="0" presId="urn:microsoft.com/office/officeart/2005/8/layout/vList2"/>
    <dgm:cxn modelId="{FBA2B7EF-2A13-49B2-A35D-071B223C17AA}" srcId="{974DDE24-6D40-47CF-A804-6A9D1E58A2B8}" destId="{F010D496-72BF-488C-B96D-69DB69EE656B}" srcOrd="2" destOrd="0" parTransId="{4B1033DD-EF77-4F77-931D-C6AFFFE6FA19}" sibTransId="{36FE294E-D7E4-42DE-9BC9-6879A63A8235}"/>
    <dgm:cxn modelId="{0829D534-090B-4DB5-8516-A9A7BF4A2B41}" type="presParOf" srcId="{1F22D311-AD45-4AE8-B1EF-C71D8BCBB6EE}" destId="{5FCD777F-AC12-40C7-9370-3A956C09DCCB}" srcOrd="0" destOrd="0" presId="urn:microsoft.com/office/officeart/2005/8/layout/vList2"/>
    <dgm:cxn modelId="{9462980C-699B-41E9-89B7-18078CDE780D}" type="presParOf" srcId="{1F22D311-AD45-4AE8-B1EF-C71D8BCBB6EE}" destId="{03CAC9B4-64C9-479D-A04D-A05BF2637FCC}" srcOrd="1" destOrd="0" presId="urn:microsoft.com/office/officeart/2005/8/layout/vList2"/>
    <dgm:cxn modelId="{CEA0A54B-0394-44F4-B46B-F375933F88E0}" type="presParOf" srcId="{1F22D311-AD45-4AE8-B1EF-C71D8BCBB6EE}" destId="{1232C28A-3CFF-42FF-A87B-A5A99F76FA02}" srcOrd="2" destOrd="0" presId="urn:microsoft.com/office/officeart/2005/8/layout/vList2"/>
    <dgm:cxn modelId="{8E05E8D6-DFE7-4960-8E80-2EB3D47A431D}" type="presParOf" srcId="{1F22D311-AD45-4AE8-B1EF-C71D8BCBB6EE}" destId="{999896D4-8F26-4331-9FB8-59322F5FB166}" srcOrd="3" destOrd="0" presId="urn:microsoft.com/office/officeart/2005/8/layout/vList2"/>
    <dgm:cxn modelId="{03139501-A5E5-4D17-87CC-0E68564BE2FE}" type="presParOf" srcId="{1F22D311-AD45-4AE8-B1EF-C71D8BCBB6EE}" destId="{BC876BAC-D835-40C5-B0F1-2F0B82BBAD3F}" srcOrd="4" destOrd="0" presId="urn:microsoft.com/office/officeart/2005/8/layout/vList2"/>
    <dgm:cxn modelId="{23FE019D-022D-44F8-9979-93A5B2C58F7B}" type="presParOf" srcId="{1F22D311-AD45-4AE8-B1EF-C71D8BCBB6EE}" destId="{2BC9A648-3871-49A2-B373-CD5244BC4EDB}" srcOrd="5" destOrd="0" presId="urn:microsoft.com/office/officeart/2005/8/layout/vList2"/>
    <dgm:cxn modelId="{07058A73-9F2D-4152-A45A-A6796548F6A8}" type="presParOf" srcId="{1F22D311-AD45-4AE8-B1EF-C71D8BCBB6EE}" destId="{D59F031A-471C-424B-B8A9-79A85B10C921}" srcOrd="6" destOrd="0" presId="urn:microsoft.com/office/officeart/2005/8/layout/vList2"/>
    <dgm:cxn modelId="{4E6A1697-ECC1-4D3E-B3FC-682B60C3D223}" type="presParOf" srcId="{1F22D311-AD45-4AE8-B1EF-C71D8BCBB6EE}" destId="{AFEC4F9E-5573-42EB-BA67-D656A9AFBABA}" srcOrd="7" destOrd="0" presId="urn:microsoft.com/office/officeart/2005/8/layout/vList2"/>
    <dgm:cxn modelId="{DB3B6F07-111B-4AB1-B850-FE6BE666858E}" type="presParOf" srcId="{1F22D311-AD45-4AE8-B1EF-C71D8BCBB6EE}" destId="{51A1C768-5D67-4A99-8900-483872604539}" srcOrd="8" destOrd="0" presId="urn:microsoft.com/office/officeart/2005/8/layout/vList2"/>
    <dgm:cxn modelId="{68F50EEF-835D-4E5F-8FD8-853E0ED53BF5}" type="presParOf" srcId="{1F22D311-AD45-4AE8-B1EF-C71D8BCBB6EE}" destId="{B2BC7DB2-1B35-4E89-8BBF-22B6865C2FB8}" srcOrd="9" destOrd="0" presId="urn:microsoft.com/office/officeart/2005/8/layout/vList2"/>
    <dgm:cxn modelId="{0CDF221C-C215-4D34-B2CE-85AF82725664}" type="presParOf" srcId="{1F22D311-AD45-4AE8-B1EF-C71D8BCBB6EE}" destId="{BA8417FE-5BE9-423C-AC30-AE0219792E8E}" srcOrd="10"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FE20AC-BEB1-4A1F-89BE-8845F2F206D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57F1DED-2F20-4771-8E90-8B0069CD5E57}">
      <dgm:prSet/>
      <dgm:spPr>
        <a:solidFill>
          <a:srgbClr val="CC00CC"/>
        </a:solidFill>
      </dgm:spPr>
      <dgm:t>
        <a:bodyPr/>
        <a:lstStyle/>
        <a:p>
          <a:r>
            <a:rPr lang="en-GB" dirty="0"/>
            <a:t>Develop </a:t>
          </a:r>
          <a:r>
            <a:rPr lang="en-GB" dirty="0">
              <a:latin typeface="Tahoma" panose="020B0604030504040204" pitchFamily="34" charset="0"/>
              <a:ea typeface="Tahoma" panose="020B0604030504040204" pitchFamily="34" charset="0"/>
              <a:cs typeface="Tahoma" panose="020B0604030504040204" pitchFamily="34" charset="0"/>
            </a:rPr>
            <a:t>independence</a:t>
          </a:r>
          <a:r>
            <a:rPr lang="en-GB" dirty="0"/>
            <a:t> &amp; critical thinking skills</a:t>
          </a:r>
          <a:endParaRPr lang="en-US" dirty="0"/>
        </a:p>
      </dgm:t>
    </dgm:pt>
    <dgm:pt modelId="{284762B7-8A5C-4686-8C61-A08AB6D16713}" type="parTrans" cxnId="{3E2418F6-FDFE-4782-B6DC-8922F2572546}">
      <dgm:prSet/>
      <dgm:spPr/>
      <dgm:t>
        <a:bodyPr/>
        <a:lstStyle/>
        <a:p>
          <a:endParaRPr lang="en-US"/>
        </a:p>
      </dgm:t>
    </dgm:pt>
    <dgm:pt modelId="{41D2088F-4B90-47BB-9D15-4DBBB1ED28F0}" type="sibTrans" cxnId="{3E2418F6-FDFE-4782-B6DC-8922F2572546}">
      <dgm:prSet/>
      <dgm:spPr/>
      <dgm:t>
        <a:bodyPr/>
        <a:lstStyle/>
        <a:p>
          <a:endParaRPr lang="en-US"/>
        </a:p>
      </dgm:t>
    </dgm:pt>
    <dgm:pt modelId="{FBBC75E8-7F34-448B-8736-F9D3E250B03E}">
      <dgm:prSet custT="1"/>
      <dgm:spPr>
        <a:solidFill>
          <a:srgbClr val="00B050"/>
        </a:solidFill>
      </dgm:spPr>
      <dgm:t>
        <a:bodyPr/>
        <a:lstStyle/>
        <a:p>
          <a:r>
            <a:rPr lang="en-GB" sz="1500" dirty="0"/>
            <a:t>Try </a:t>
          </a:r>
          <a:r>
            <a:rPr lang="en-GB" sz="1800" dirty="0">
              <a:latin typeface="Tahoma" panose="020B0604030504040204" pitchFamily="34" charset="0"/>
              <a:ea typeface="Tahoma" panose="020B0604030504040204" pitchFamily="34" charset="0"/>
              <a:cs typeface="Tahoma" panose="020B0604030504040204" pitchFamily="34" charset="0"/>
            </a:rPr>
            <a:t>new</a:t>
          </a:r>
          <a:r>
            <a:rPr lang="en-GB" sz="1500" dirty="0"/>
            <a:t> things </a:t>
          </a:r>
        </a:p>
        <a:p>
          <a:r>
            <a:rPr lang="en-GB" sz="1500" dirty="0"/>
            <a:t>and stick at them</a:t>
          </a:r>
          <a:endParaRPr lang="en-US" sz="1500" dirty="0"/>
        </a:p>
      </dgm:t>
    </dgm:pt>
    <dgm:pt modelId="{B1BD352A-138B-4AA0-B374-975EC6CDD5A9}" type="parTrans" cxnId="{71C1700C-6305-48A7-B7DB-4AF7D68F0EB4}">
      <dgm:prSet/>
      <dgm:spPr/>
      <dgm:t>
        <a:bodyPr/>
        <a:lstStyle/>
        <a:p>
          <a:endParaRPr lang="en-US"/>
        </a:p>
      </dgm:t>
    </dgm:pt>
    <dgm:pt modelId="{1A115991-5EF6-42F9-979B-503A69A9516F}" type="sibTrans" cxnId="{71C1700C-6305-48A7-B7DB-4AF7D68F0EB4}">
      <dgm:prSet/>
      <dgm:spPr/>
      <dgm:t>
        <a:bodyPr/>
        <a:lstStyle/>
        <a:p>
          <a:endParaRPr lang="en-US"/>
        </a:p>
      </dgm:t>
    </dgm:pt>
    <dgm:pt modelId="{4D3C6DBB-3FF4-4A2D-8155-1AB8A9B82AD5}">
      <dgm:prSet/>
      <dgm:spPr>
        <a:solidFill>
          <a:srgbClr val="0070C0"/>
        </a:solidFill>
      </dgm:spPr>
      <dgm:t>
        <a:bodyPr/>
        <a:lstStyle/>
        <a:p>
          <a:r>
            <a:rPr lang="en-GB" dirty="0"/>
            <a:t>Boost </a:t>
          </a:r>
          <a:r>
            <a:rPr lang="en-GB" dirty="0">
              <a:latin typeface="Tahoma" panose="020B0604030504040204" pitchFamily="34" charset="0"/>
              <a:ea typeface="Tahoma" panose="020B0604030504040204" pitchFamily="34" charset="0"/>
              <a:cs typeface="Tahoma" panose="020B0604030504040204" pitchFamily="34" charset="0"/>
            </a:rPr>
            <a:t>cohesion</a:t>
          </a:r>
          <a:r>
            <a:rPr lang="en-GB" dirty="0"/>
            <a:t> and sense of belonging</a:t>
          </a:r>
          <a:endParaRPr lang="en-US" dirty="0"/>
        </a:p>
      </dgm:t>
    </dgm:pt>
    <dgm:pt modelId="{3E08D31F-C6FC-426E-958B-CAE26519893B}" type="parTrans" cxnId="{631730D4-46C2-42D6-BE7A-45B88BF2F1D3}">
      <dgm:prSet/>
      <dgm:spPr/>
      <dgm:t>
        <a:bodyPr/>
        <a:lstStyle/>
        <a:p>
          <a:endParaRPr lang="en-US"/>
        </a:p>
      </dgm:t>
    </dgm:pt>
    <dgm:pt modelId="{69B22F16-3DCB-4F6D-B0A2-C473CF25B71A}" type="sibTrans" cxnId="{631730D4-46C2-42D6-BE7A-45B88BF2F1D3}">
      <dgm:prSet/>
      <dgm:spPr/>
      <dgm:t>
        <a:bodyPr/>
        <a:lstStyle/>
        <a:p>
          <a:endParaRPr lang="en-US"/>
        </a:p>
      </dgm:t>
    </dgm:pt>
    <dgm:pt modelId="{1B526E4B-EDD7-43F9-9020-C91DF2FAE080}">
      <dgm:prSet/>
      <dgm:spPr>
        <a:solidFill>
          <a:srgbClr val="D674A3"/>
        </a:solidFill>
      </dgm:spPr>
      <dgm:t>
        <a:bodyPr/>
        <a:lstStyle/>
        <a:p>
          <a:r>
            <a:rPr lang="en-GB" dirty="0">
              <a:latin typeface="Tahoma" panose="020B0604030504040204" pitchFamily="34" charset="0"/>
              <a:ea typeface="Tahoma" panose="020B0604030504040204" pitchFamily="34" charset="0"/>
              <a:cs typeface="Tahoma" panose="020B0604030504040204" pitchFamily="34" charset="0"/>
            </a:rPr>
            <a:t>Professionally</a:t>
          </a:r>
          <a:r>
            <a:rPr lang="en-GB" dirty="0"/>
            <a:t> equipped studios</a:t>
          </a:r>
          <a:endParaRPr lang="en-US" dirty="0"/>
        </a:p>
      </dgm:t>
    </dgm:pt>
    <dgm:pt modelId="{47093C7B-9CBC-45C1-A920-AD34ACF3202C}" type="parTrans" cxnId="{ECEFDB37-05BD-4D51-B01D-0CB2977C6C8D}">
      <dgm:prSet/>
      <dgm:spPr/>
      <dgm:t>
        <a:bodyPr/>
        <a:lstStyle/>
        <a:p>
          <a:endParaRPr lang="en-US"/>
        </a:p>
      </dgm:t>
    </dgm:pt>
    <dgm:pt modelId="{4C9BD351-E11B-47BC-A56E-D4BF353D049E}" type="sibTrans" cxnId="{ECEFDB37-05BD-4D51-B01D-0CB2977C6C8D}">
      <dgm:prSet/>
      <dgm:spPr/>
      <dgm:t>
        <a:bodyPr/>
        <a:lstStyle/>
        <a:p>
          <a:endParaRPr lang="en-US"/>
        </a:p>
      </dgm:t>
    </dgm:pt>
    <dgm:pt modelId="{F9B07A77-7427-49F2-8AA9-B16E321E6150}">
      <dgm:prSet/>
      <dgm:spPr>
        <a:solidFill>
          <a:srgbClr val="BC3877"/>
        </a:solidFill>
      </dgm:spPr>
      <dgm:t>
        <a:bodyPr/>
        <a:lstStyle/>
        <a:p>
          <a:r>
            <a:rPr lang="en-GB" dirty="0"/>
            <a:t>All inclusive – </a:t>
          </a:r>
        </a:p>
        <a:p>
          <a:r>
            <a:rPr lang="en-GB" dirty="0"/>
            <a:t>no hidden extras</a:t>
          </a:r>
          <a:endParaRPr lang="en-US" dirty="0"/>
        </a:p>
      </dgm:t>
    </dgm:pt>
    <dgm:pt modelId="{03A9C1BD-6FE7-4BC1-AB8B-A8644A670AAF}" type="parTrans" cxnId="{4AEAD123-9305-4D27-B0EB-2108ACFB13AC}">
      <dgm:prSet/>
      <dgm:spPr/>
      <dgm:t>
        <a:bodyPr/>
        <a:lstStyle/>
        <a:p>
          <a:endParaRPr lang="en-US"/>
        </a:p>
      </dgm:t>
    </dgm:pt>
    <dgm:pt modelId="{A6E6E17D-67D6-4116-A4A4-8E060C9CB18A}" type="sibTrans" cxnId="{4AEAD123-9305-4D27-B0EB-2108ACFB13AC}">
      <dgm:prSet/>
      <dgm:spPr/>
      <dgm:t>
        <a:bodyPr/>
        <a:lstStyle/>
        <a:p>
          <a:endParaRPr lang="en-US"/>
        </a:p>
      </dgm:t>
    </dgm:pt>
    <dgm:pt modelId="{7B006C6E-1697-46FE-88A7-7705FE2B3F57}">
      <dgm:prSet/>
      <dgm:spPr>
        <a:solidFill>
          <a:srgbClr val="002060"/>
        </a:solidFill>
      </dgm:spPr>
      <dgm:t>
        <a:bodyPr/>
        <a:lstStyle/>
        <a:p>
          <a:r>
            <a:rPr lang="en-GB" dirty="0">
              <a:latin typeface="Tahoma" panose="020B0604030504040204" pitchFamily="34" charset="0"/>
              <a:ea typeface="Tahoma" panose="020B0604030504040204" pitchFamily="34" charset="0"/>
              <a:cs typeface="Tahoma" panose="020B0604030504040204" pitchFamily="34" charset="0"/>
            </a:rPr>
            <a:t>School</a:t>
          </a:r>
          <a:r>
            <a:rPr lang="en-GB" dirty="0"/>
            <a:t> &amp; centre staff work as one team to provide the best experience. </a:t>
          </a:r>
          <a:endParaRPr lang="en-US" dirty="0"/>
        </a:p>
      </dgm:t>
    </dgm:pt>
    <dgm:pt modelId="{6292A44F-5679-4A14-9D9F-E177B2023EB9}" type="parTrans" cxnId="{A09A26AA-EEBF-4877-B022-B518E0EA09CF}">
      <dgm:prSet/>
      <dgm:spPr/>
      <dgm:t>
        <a:bodyPr/>
        <a:lstStyle/>
        <a:p>
          <a:endParaRPr lang="en-US"/>
        </a:p>
      </dgm:t>
    </dgm:pt>
    <dgm:pt modelId="{04A7AB5A-73FD-42DD-ADC0-67F499EA8600}" type="sibTrans" cxnId="{A09A26AA-EEBF-4877-B022-B518E0EA09CF}">
      <dgm:prSet/>
      <dgm:spPr/>
      <dgm:t>
        <a:bodyPr/>
        <a:lstStyle/>
        <a:p>
          <a:endParaRPr lang="en-US"/>
        </a:p>
      </dgm:t>
    </dgm:pt>
    <dgm:pt modelId="{20016882-0CD0-4495-88AF-C503654A1D87}">
      <dgm:prSet/>
      <dgm:spPr>
        <a:solidFill>
          <a:schemeClr val="accent6">
            <a:lumMod val="75000"/>
          </a:schemeClr>
        </a:solidFill>
      </dgm:spPr>
      <dgm:t>
        <a:bodyPr/>
        <a:lstStyle/>
        <a:p>
          <a:r>
            <a:rPr lang="en-GB" dirty="0"/>
            <a:t>A warm welcome awaits – the centre soon </a:t>
          </a:r>
          <a:r>
            <a:rPr lang="en-GB" dirty="0">
              <a:latin typeface="Tahoma" panose="020B0604030504040204" pitchFamily="34" charset="0"/>
              <a:ea typeface="Tahoma" panose="020B0604030504040204" pitchFamily="34" charset="0"/>
              <a:cs typeface="Tahoma" panose="020B0604030504040204" pitchFamily="34" charset="0"/>
            </a:rPr>
            <a:t>becomes</a:t>
          </a:r>
          <a:r>
            <a:rPr lang="en-GB" dirty="0"/>
            <a:t> a home away from home.</a:t>
          </a:r>
          <a:endParaRPr lang="en-US" dirty="0"/>
        </a:p>
      </dgm:t>
    </dgm:pt>
    <dgm:pt modelId="{A7432891-5558-49D8-AAB7-8D6A315DE9D3}" type="parTrans" cxnId="{71A42D9C-B69F-4304-B6B1-AAB009641E49}">
      <dgm:prSet/>
      <dgm:spPr/>
      <dgm:t>
        <a:bodyPr/>
        <a:lstStyle/>
        <a:p>
          <a:endParaRPr lang="en-US"/>
        </a:p>
      </dgm:t>
    </dgm:pt>
    <dgm:pt modelId="{632E4E1E-E75A-4FC6-A2AF-26695EF3B495}" type="sibTrans" cxnId="{71A42D9C-B69F-4304-B6B1-AAB009641E49}">
      <dgm:prSet/>
      <dgm:spPr/>
      <dgm:t>
        <a:bodyPr/>
        <a:lstStyle/>
        <a:p>
          <a:endParaRPr lang="en-US"/>
        </a:p>
      </dgm:t>
    </dgm:pt>
    <dgm:pt modelId="{B2E627BC-5572-4BA0-B36E-772DC12115E9}" type="pres">
      <dgm:prSet presAssocID="{5EFE20AC-BEB1-4A1F-89BE-8845F2F206D8}" presName="diagram" presStyleCnt="0">
        <dgm:presLayoutVars>
          <dgm:dir/>
          <dgm:resizeHandles val="exact"/>
        </dgm:presLayoutVars>
      </dgm:prSet>
      <dgm:spPr/>
    </dgm:pt>
    <dgm:pt modelId="{16B6994F-CD0B-4CA6-B1FF-07678BC62D42}" type="pres">
      <dgm:prSet presAssocID="{057F1DED-2F20-4771-8E90-8B0069CD5E57}" presName="node" presStyleLbl="node1" presStyleIdx="0" presStyleCnt="7">
        <dgm:presLayoutVars>
          <dgm:bulletEnabled val="1"/>
        </dgm:presLayoutVars>
      </dgm:prSet>
      <dgm:spPr/>
    </dgm:pt>
    <dgm:pt modelId="{AA3E45CE-540C-4F62-88F8-6B2CA652BCEA}" type="pres">
      <dgm:prSet presAssocID="{41D2088F-4B90-47BB-9D15-4DBBB1ED28F0}" presName="sibTrans" presStyleCnt="0"/>
      <dgm:spPr/>
    </dgm:pt>
    <dgm:pt modelId="{1FD7B677-46A7-4DAA-8521-D90369F7E127}" type="pres">
      <dgm:prSet presAssocID="{FBBC75E8-7F34-448B-8736-F9D3E250B03E}" presName="node" presStyleLbl="node1" presStyleIdx="1" presStyleCnt="7">
        <dgm:presLayoutVars>
          <dgm:bulletEnabled val="1"/>
        </dgm:presLayoutVars>
      </dgm:prSet>
      <dgm:spPr/>
    </dgm:pt>
    <dgm:pt modelId="{F5DF4BE8-9095-4910-8454-E16020D2B66B}" type="pres">
      <dgm:prSet presAssocID="{1A115991-5EF6-42F9-979B-503A69A9516F}" presName="sibTrans" presStyleCnt="0"/>
      <dgm:spPr/>
    </dgm:pt>
    <dgm:pt modelId="{FD8DFB69-4E2D-418B-8903-CA4A5E58DF14}" type="pres">
      <dgm:prSet presAssocID="{4D3C6DBB-3FF4-4A2D-8155-1AB8A9B82AD5}" presName="node" presStyleLbl="node1" presStyleIdx="2" presStyleCnt="7">
        <dgm:presLayoutVars>
          <dgm:bulletEnabled val="1"/>
        </dgm:presLayoutVars>
      </dgm:prSet>
      <dgm:spPr/>
    </dgm:pt>
    <dgm:pt modelId="{83C556ED-BE93-4F36-A6AC-D897FAF1DF46}" type="pres">
      <dgm:prSet presAssocID="{69B22F16-3DCB-4F6D-B0A2-C473CF25B71A}" presName="sibTrans" presStyleCnt="0"/>
      <dgm:spPr/>
    </dgm:pt>
    <dgm:pt modelId="{6E52141D-252D-4EE1-943F-019B8159FFF5}" type="pres">
      <dgm:prSet presAssocID="{1B526E4B-EDD7-43F9-9020-C91DF2FAE080}" presName="node" presStyleLbl="node1" presStyleIdx="3" presStyleCnt="7">
        <dgm:presLayoutVars>
          <dgm:bulletEnabled val="1"/>
        </dgm:presLayoutVars>
      </dgm:prSet>
      <dgm:spPr/>
    </dgm:pt>
    <dgm:pt modelId="{8C69834D-7472-4FD4-BDF2-6399567D4E9A}" type="pres">
      <dgm:prSet presAssocID="{4C9BD351-E11B-47BC-A56E-D4BF353D049E}" presName="sibTrans" presStyleCnt="0"/>
      <dgm:spPr/>
    </dgm:pt>
    <dgm:pt modelId="{A01E1307-7323-4D96-BE94-950D8058BFDB}" type="pres">
      <dgm:prSet presAssocID="{F9B07A77-7427-49F2-8AA9-B16E321E6150}" presName="node" presStyleLbl="node1" presStyleIdx="4" presStyleCnt="7">
        <dgm:presLayoutVars>
          <dgm:bulletEnabled val="1"/>
        </dgm:presLayoutVars>
      </dgm:prSet>
      <dgm:spPr/>
    </dgm:pt>
    <dgm:pt modelId="{38B61ED0-7153-47FA-8023-9686FECA0D54}" type="pres">
      <dgm:prSet presAssocID="{A6E6E17D-67D6-4116-A4A4-8E060C9CB18A}" presName="sibTrans" presStyleCnt="0"/>
      <dgm:spPr/>
    </dgm:pt>
    <dgm:pt modelId="{4C7A2BBD-D9C6-4CFE-8E21-B39308016087}" type="pres">
      <dgm:prSet presAssocID="{7B006C6E-1697-46FE-88A7-7705FE2B3F57}" presName="node" presStyleLbl="node1" presStyleIdx="5" presStyleCnt="7">
        <dgm:presLayoutVars>
          <dgm:bulletEnabled val="1"/>
        </dgm:presLayoutVars>
      </dgm:prSet>
      <dgm:spPr/>
    </dgm:pt>
    <dgm:pt modelId="{AB10A190-56AC-43D2-8B40-4552856B3CF1}" type="pres">
      <dgm:prSet presAssocID="{04A7AB5A-73FD-42DD-ADC0-67F499EA8600}" presName="sibTrans" presStyleCnt="0"/>
      <dgm:spPr/>
    </dgm:pt>
    <dgm:pt modelId="{669CAFA3-0790-4100-8C41-B25A5E4F00FE}" type="pres">
      <dgm:prSet presAssocID="{20016882-0CD0-4495-88AF-C503654A1D87}" presName="node" presStyleLbl="node1" presStyleIdx="6" presStyleCnt="7">
        <dgm:presLayoutVars>
          <dgm:bulletEnabled val="1"/>
        </dgm:presLayoutVars>
      </dgm:prSet>
      <dgm:spPr/>
    </dgm:pt>
  </dgm:ptLst>
  <dgm:cxnLst>
    <dgm:cxn modelId="{D2B2EC06-1181-419A-A8DD-B87E019D72EC}" type="presOf" srcId="{5EFE20AC-BEB1-4A1F-89BE-8845F2F206D8}" destId="{B2E627BC-5572-4BA0-B36E-772DC12115E9}" srcOrd="0" destOrd="0" presId="urn:microsoft.com/office/officeart/2005/8/layout/default"/>
    <dgm:cxn modelId="{71C1700C-6305-48A7-B7DB-4AF7D68F0EB4}" srcId="{5EFE20AC-BEB1-4A1F-89BE-8845F2F206D8}" destId="{FBBC75E8-7F34-448B-8736-F9D3E250B03E}" srcOrd="1" destOrd="0" parTransId="{B1BD352A-138B-4AA0-B374-975EC6CDD5A9}" sibTransId="{1A115991-5EF6-42F9-979B-503A69A9516F}"/>
    <dgm:cxn modelId="{4AEAD123-9305-4D27-B0EB-2108ACFB13AC}" srcId="{5EFE20AC-BEB1-4A1F-89BE-8845F2F206D8}" destId="{F9B07A77-7427-49F2-8AA9-B16E321E6150}" srcOrd="4" destOrd="0" parTransId="{03A9C1BD-6FE7-4BC1-AB8B-A8644A670AAF}" sibTransId="{A6E6E17D-67D6-4116-A4A4-8E060C9CB18A}"/>
    <dgm:cxn modelId="{5D41D523-5FD4-42A8-9C16-B8A981CB2F14}" type="presOf" srcId="{1B526E4B-EDD7-43F9-9020-C91DF2FAE080}" destId="{6E52141D-252D-4EE1-943F-019B8159FFF5}" srcOrd="0" destOrd="0" presId="urn:microsoft.com/office/officeart/2005/8/layout/default"/>
    <dgm:cxn modelId="{ECEFDB37-05BD-4D51-B01D-0CB2977C6C8D}" srcId="{5EFE20AC-BEB1-4A1F-89BE-8845F2F206D8}" destId="{1B526E4B-EDD7-43F9-9020-C91DF2FAE080}" srcOrd="3" destOrd="0" parTransId="{47093C7B-9CBC-45C1-A920-AD34ACF3202C}" sibTransId="{4C9BD351-E11B-47BC-A56E-D4BF353D049E}"/>
    <dgm:cxn modelId="{63DB353F-1CA7-402C-85A5-150D80F6C098}" type="presOf" srcId="{F9B07A77-7427-49F2-8AA9-B16E321E6150}" destId="{A01E1307-7323-4D96-BE94-950D8058BFDB}" srcOrd="0" destOrd="0" presId="urn:microsoft.com/office/officeart/2005/8/layout/default"/>
    <dgm:cxn modelId="{C02AF779-D184-4B8D-87F2-5758157E0DCD}" type="presOf" srcId="{FBBC75E8-7F34-448B-8736-F9D3E250B03E}" destId="{1FD7B677-46A7-4DAA-8521-D90369F7E127}" srcOrd="0" destOrd="0" presId="urn:microsoft.com/office/officeart/2005/8/layout/default"/>
    <dgm:cxn modelId="{A0F1B27E-7C46-47B5-80E7-AF173364F6B0}" type="presOf" srcId="{4D3C6DBB-3FF4-4A2D-8155-1AB8A9B82AD5}" destId="{FD8DFB69-4E2D-418B-8903-CA4A5E58DF14}" srcOrd="0" destOrd="0" presId="urn:microsoft.com/office/officeart/2005/8/layout/default"/>
    <dgm:cxn modelId="{71A42D9C-B69F-4304-B6B1-AAB009641E49}" srcId="{5EFE20AC-BEB1-4A1F-89BE-8845F2F206D8}" destId="{20016882-0CD0-4495-88AF-C503654A1D87}" srcOrd="6" destOrd="0" parTransId="{A7432891-5558-49D8-AAB7-8D6A315DE9D3}" sibTransId="{632E4E1E-E75A-4FC6-A2AF-26695EF3B495}"/>
    <dgm:cxn modelId="{1F61399F-F0FB-4121-A86C-CFB8EB29B82B}" type="presOf" srcId="{7B006C6E-1697-46FE-88A7-7705FE2B3F57}" destId="{4C7A2BBD-D9C6-4CFE-8E21-B39308016087}" srcOrd="0" destOrd="0" presId="urn:microsoft.com/office/officeart/2005/8/layout/default"/>
    <dgm:cxn modelId="{A09A26AA-EEBF-4877-B022-B518E0EA09CF}" srcId="{5EFE20AC-BEB1-4A1F-89BE-8845F2F206D8}" destId="{7B006C6E-1697-46FE-88A7-7705FE2B3F57}" srcOrd="5" destOrd="0" parTransId="{6292A44F-5679-4A14-9D9F-E177B2023EB9}" sibTransId="{04A7AB5A-73FD-42DD-ADC0-67F499EA8600}"/>
    <dgm:cxn modelId="{631730D4-46C2-42D6-BE7A-45B88BF2F1D3}" srcId="{5EFE20AC-BEB1-4A1F-89BE-8845F2F206D8}" destId="{4D3C6DBB-3FF4-4A2D-8155-1AB8A9B82AD5}" srcOrd="2" destOrd="0" parTransId="{3E08D31F-C6FC-426E-958B-CAE26519893B}" sibTransId="{69B22F16-3DCB-4F6D-B0A2-C473CF25B71A}"/>
    <dgm:cxn modelId="{49E918DF-DD53-4B1F-819C-CB7D2C5AD04E}" type="presOf" srcId="{20016882-0CD0-4495-88AF-C503654A1D87}" destId="{669CAFA3-0790-4100-8C41-B25A5E4F00FE}" srcOrd="0" destOrd="0" presId="urn:microsoft.com/office/officeart/2005/8/layout/default"/>
    <dgm:cxn modelId="{5692DAE9-E875-4042-BB53-2EC9265D3D4A}" type="presOf" srcId="{057F1DED-2F20-4771-8E90-8B0069CD5E57}" destId="{16B6994F-CD0B-4CA6-B1FF-07678BC62D42}" srcOrd="0" destOrd="0" presId="urn:microsoft.com/office/officeart/2005/8/layout/default"/>
    <dgm:cxn modelId="{3E2418F6-FDFE-4782-B6DC-8922F2572546}" srcId="{5EFE20AC-BEB1-4A1F-89BE-8845F2F206D8}" destId="{057F1DED-2F20-4771-8E90-8B0069CD5E57}" srcOrd="0" destOrd="0" parTransId="{284762B7-8A5C-4686-8C61-A08AB6D16713}" sibTransId="{41D2088F-4B90-47BB-9D15-4DBBB1ED28F0}"/>
    <dgm:cxn modelId="{DF4A4F9E-CC34-4813-923C-D6A351984E1C}" type="presParOf" srcId="{B2E627BC-5572-4BA0-B36E-772DC12115E9}" destId="{16B6994F-CD0B-4CA6-B1FF-07678BC62D42}" srcOrd="0" destOrd="0" presId="urn:microsoft.com/office/officeart/2005/8/layout/default"/>
    <dgm:cxn modelId="{89AC748B-5A39-47DD-B94B-7E6A80FF303D}" type="presParOf" srcId="{B2E627BC-5572-4BA0-B36E-772DC12115E9}" destId="{AA3E45CE-540C-4F62-88F8-6B2CA652BCEA}" srcOrd="1" destOrd="0" presId="urn:microsoft.com/office/officeart/2005/8/layout/default"/>
    <dgm:cxn modelId="{3266A7D4-579D-4957-A3C4-0FFB51469C3B}" type="presParOf" srcId="{B2E627BC-5572-4BA0-B36E-772DC12115E9}" destId="{1FD7B677-46A7-4DAA-8521-D90369F7E127}" srcOrd="2" destOrd="0" presId="urn:microsoft.com/office/officeart/2005/8/layout/default"/>
    <dgm:cxn modelId="{56315FC8-DAE6-4846-B59B-931EAFDB631F}" type="presParOf" srcId="{B2E627BC-5572-4BA0-B36E-772DC12115E9}" destId="{F5DF4BE8-9095-4910-8454-E16020D2B66B}" srcOrd="3" destOrd="0" presId="urn:microsoft.com/office/officeart/2005/8/layout/default"/>
    <dgm:cxn modelId="{FEB35B92-DE7E-4647-B2AA-A92A25E7A78C}" type="presParOf" srcId="{B2E627BC-5572-4BA0-B36E-772DC12115E9}" destId="{FD8DFB69-4E2D-418B-8903-CA4A5E58DF14}" srcOrd="4" destOrd="0" presId="urn:microsoft.com/office/officeart/2005/8/layout/default"/>
    <dgm:cxn modelId="{EE5497F8-4F25-4E44-B9AC-F7741CE0EB95}" type="presParOf" srcId="{B2E627BC-5572-4BA0-B36E-772DC12115E9}" destId="{83C556ED-BE93-4F36-A6AC-D897FAF1DF46}" srcOrd="5" destOrd="0" presId="urn:microsoft.com/office/officeart/2005/8/layout/default"/>
    <dgm:cxn modelId="{EBFFBFAF-7D50-4A84-8760-A85A4CA7334A}" type="presParOf" srcId="{B2E627BC-5572-4BA0-B36E-772DC12115E9}" destId="{6E52141D-252D-4EE1-943F-019B8159FFF5}" srcOrd="6" destOrd="0" presId="urn:microsoft.com/office/officeart/2005/8/layout/default"/>
    <dgm:cxn modelId="{C50767F1-C06B-49FA-A512-8305C13AEB86}" type="presParOf" srcId="{B2E627BC-5572-4BA0-B36E-772DC12115E9}" destId="{8C69834D-7472-4FD4-BDF2-6399567D4E9A}" srcOrd="7" destOrd="0" presId="urn:microsoft.com/office/officeart/2005/8/layout/default"/>
    <dgm:cxn modelId="{1C0B3BA1-7AA6-49C1-989E-840D0CB59FEC}" type="presParOf" srcId="{B2E627BC-5572-4BA0-B36E-772DC12115E9}" destId="{A01E1307-7323-4D96-BE94-950D8058BFDB}" srcOrd="8" destOrd="0" presId="urn:microsoft.com/office/officeart/2005/8/layout/default"/>
    <dgm:cxn modelId="{A9581CFE-4B83-4717-9CDD-6FD30D74ECC3}" type="presParOf" srcId="{B2E627BC-5572-4BA0-B36E-772DC12115E9}" destId="{38B61ED0-7153-47FA-8023-9686FECA0D54}" srcOrd="9" destOrd="0" presId="urn:microsoft.com/office/officeart/2005/8/layout/default"/>
    <dgm:cxn modelId="{91C7ABA6-EC47-4F42-9C36-A006122AF9CE}" type="presParOf" srcId="{B2E627BC-5572-4BA0-B36E-772DC12115E9}" destId="{4C7A2BBD-D9C6-4CFE-8E21-B39308016087}" srcOrd="10" destOrd="0" presId="urn:microsoft.com/office/officeart/2005/8/layout/default"/>
    <dgm:cxn modelId="{9224FC94-0409-44C5-B4EF-C87AEAAA6025}" type="presParOf" srcId="{B2E627BC-5572-4BA0-B36E-772DC12115E9}" destId="{AB10A190-56AC-43D2-8B40-4552856B3CF1}" srcOrd="11" destOrd="0" presId="urn:microsoft.com/office/officeart/2005/8/layout/default"/>
    <dgm:cxn modelId="{4114A0C5-A3FB-4FA5-8E93-9432F26E3D9B}" type="presParOf" srcId="{B2E627BC-5572-4BA0-B36E-772DC12115E9}" destId="{669CAFA3-0790-4100-8C41-B25A5E4F00FE}" srcOrd="1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24E485-BA45-4E06-9566-00E576BF723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461C26-8038-4647-B977-B4DCF478C6EB}">
      <dgm:prSet/>
      <dgm:spPr>
        <a:solidFill>
          <a:srgbClr val="BC3877"/>
        </a:solidFill>
      </dgm:spPr>
      <dgm:t>
        <a:bodyPr/>
        <a:lstStyle/>
        <a:p>
          <a:pPr algn="ctr"/>
          <a:r>
            <a:rPr lang="en-GB" dirty="0"/>
            <a:t>There are 90 single beds in comfortable dormitories.  All Bedding is provided.</a:t>
          </a:r>
          <a:endParaRPr lang="en-US" dirty="0"/>
        </a:p>
      </dgm:t>
    </dgm:pt>
    <dgm:pt modelId="{B459934C-A1B3-4871-8E18-9B3832C621C4}" type="parTrans" cxnId="{474146CA-6ECB-480B-849F-7422BE4E77CE}">
      <dgm:prSet/>
      <dgm:spPr/>
      <dgm:t>
        <a:bodyPr/>
        <a:lstStyle/>
        <a:p>
          <a:endParaRPr lang="en-US"/>
        </a:p>
      </dgm:t>
    </dgm:pt>
    <dgm:pt modelId="{89FAA9FE-9935-408E-8C5C-1EBCDC4A0DB4}" type="sibTrans" cxnId="{474146CA-6ECB-480B-849F-7422BE4E77CE}">
      <dgm:prSet/>
      <dgm:spPr/>
      <dgm:t>
        <a:bodyPr/>
        <a:lstStyle/>
        <a:p>
          <a:endParaRPr lang="en-US"/>
        </a:p>
      </dgm:t>
    </dgm:pt>
    <dgm:pt modelId="{18373F5E-02ED-4074-B936-A46865CF17C5}">
      <dgm:prSet/>
      <dgm:spPr>
        <a:solidFill>
          <a:srgbClr val="0070C0"/>
        </a:solidFill>
      </dgm:spPr>
      <dgm:t>
        <a:bodyPr/>
        <a:lstStyle/>
        <a:p>
          <a:pPr algn="ctr"/>
          <a:r>
            <a:rPr lang="en-GB" dirty="0"/>
            <a:t>Rooms sleep between 4 and 11 pupils</a:t>
          </a:r>
          <a:endParaRPr lang="en-US" dirty="0"/>
        </a:p>
      </dgm:t>
    </dgm:pt>
    <dgm:pt modelId="{6858153B-0C2F-43B0-89A5-8D614DD4F5B8}" type="parTrans" cxnId="{AE9F0BB2-BF4E-4D15-9946-7F047F1DB648}">
      <dgm:prSet/>
      <dgm:spPr/>
      <dgm:t>
        <a:bodyPr/>
        <a:lstStyle/>
        <a:p>
          <a:endParaRPr lang="en-US"/>
        </a:p>
      </dgm:t>
    </dgm:pt>
    <dgm:pt modelId="{13F9D906-E843-44AA-AB31-C1B947F60828}" type="sibTrans" cxnId="{AE9F0BB2-BF4E-4D15-9946-7F047F1DB648}">
      <dgm:prSet/>
      <dgm:spPr/>
      <dgm:t>
        <a:bodyPr/>
        <a:lstStyle/>
        <a:p>
          <a:endParaRPr lang="en-US"/>
        </a:p>
      </dgm:t>
    </dgm:pt>
    <dgm:pt modelId="{3C3630EE-DF8E-411C-ADD8-B48916BCAA72}">
      <dgm:prSet/>
      <dgm:spPr>
        <a:solidFill>
          <a:schemeClr val="accent6">
            <a:lumMod val="75000"/>
          </a:schemeClr>
        </a:solidFill>
      </dgm:spPr>
      <dgm:t>
        <a:bodyPr/>
        <a:lstStyle/>
        <a:p>
          <a:pPr algn="ctr"/>
          <a:r>
            <a:rPr lang="en-GB" dirty="0"/>
            <a:t>We will stay in gender &amp; school groups.  Children have chosen who they will share a room with. </a:t>
          </a:r>
          <a:r>
            <a:rPr lang="en-GB" dirty="0">
              <a:sym typeface="Wingdings" panose="05000000000000000000" pitchFamily="2" charset="2"/>
            </a:rPr>
            <a:t></a:t>
          </a:r>
          <a:endParaRPr lang="en-US" dirty="0"/>
        </a:p>
      </dgm:t>
    </dgm:pt>
    <dgm:pt modelId="{FBFFE7F0-837F-4A5F-86DE-1C6BC7A1E60B}" type="parTrans" cxnId="{A2BAB050-1E12-48C8-A556-36977CB2CE33}">
      <dgm:prSet/>
      <dgm:spPr/>
      <dgm:t>
        <a:bodyPr/>
        <a:lstStyle/>
        <a:p>
          <a:endParaRPr lang="en-US"/>
        </a:p>
      </dgm:t>
    </dgm:pt>
    <dgm:pt modelId="{326107D5-53DE-4B3E-8A38-FD5E4FCDF56C}" type="sibTrans" cxnId="{A2BAB050-1E12-48C8-A556-36977CB2CE33}">
      <dgm:prSet/>
      <dgm:spPr/>
      <dgm:t>
        <a:bodyPr/>
        <a:lstStyle/>
        <a:p>
          <a:endParaRPr lang="en-US"/>
        </a:p>
      </dgm:t>
    </dgm:pt>
    <dgm:pt modelId="{B1BDD754-5AF2-4231-811C-5288FB3CC72B}">
      <dgm:prSet/>
      <dgm:spPr>
        <a:solidFill>
          <a:srgbClr val="00B050"/>
        </a:solidFill>
      </dgm:spPr>
      <dgm:t>
        <a:bodyPr/>
        <a:lstStyle/>
        <a:p>
          <a:pPr algn="ctr"/>
          <a:r>
            <a:rPr lang="en-GB" dirty="0"/>
            <a:t>Showers and toilet facilities are either en-suite or nearby on the same corridor.</a:t>
          </a:r>
          <a:endParaRPr lang="en-US" dirty="0"/>
        </a:p>
      </dgm:t>
    </dgm:pt>
    <dgm:pt modelId="{69E6DCC3-FF9F-4397-94B9-124EDF26526C}" type="parTrans" cxnId="{01A2B64A-054D-4533-83EC-880DD26CE398}">
      <dgm:prSet/>
      <dgm:spPr/>
      <dgm:t>
        <a:bodyPr/>
        <a:lstStyle/>
        <a:p>
          <a:endParaRPr lang="en-US"/>
        </a:p>
      </dgm:t>
    </dgm:pt>
    <dgm:pt modelId="{3FF73407-BB11-42CD-8EB4-EC10AEB8FFF5}" type="sibTrans" cxnId="{01A2B64A-054D-4533-83EC-880DD26CE398}">
      <dgm:prSet/>
      <dgm:spPr/>
      <dgm:t>
        <a:bodyPr/>
        <a:lstStyle/>
        <a:p>
          <a:endParaRPr lang="en-US"/>
        </a:p>
      </dgm:t>
    </dgm:pt>
    <dgm:pt modelId="{1A22415A-B631-4AAA-B462-150A4D941C63}">
      <dgm:prSet/>
      <dgm:spPr>
        <a:solidFill>
          <a:srgbClr val="FF0000"/>
        </a:solidFill>
      </dgm:spPr>
      <dgm:t>
        <a:bodyPr/>
        <a:lstStyle/>
        <a:p>
          <a:pPr algn="ctr"/>
          <a:r>
            <a:rPr lang="en-GB" dirty="0"/>
            <a:t>Teacher rooms are on the same corridor and there is 24-hour on-site support from centre staff. </a:t>
          </a:r>
          <a:endParaRPr lang="en-US" dirty="0"/>
        </a:p>
      </dgm:t>
    </dgm:pt>
    <dgm:pt modelId="{B2A95EAE-1F22-4497-95AC-E6BDF0B977AB}" type="parTrans" cxnId="{08149254-B7B2-4525-95C6-8C70A97E9B5F}">
      <dgm:prSet/>
      <dgm:spPr/>
      <dgm:t>
        <a:bodyPr/>
        <a:lstStyle/>
        <a:p>
          <a:endParaRPr lang="en-US"/>
        </a:p>
      </dgm:t>
    </dgm:pt>
    <dgm:pt modelId="{B63616D9-CC68-4ABC-B83E-4DBEA7946D32}" type="sibTrans" cxnId="{08149254-B7B2-4525-95C6-8C70A97E9B5F}">
      <dgm:prSet/>
      <dgm:spPr/>
      <dgm:t>
        <a:bodyPr/>
        <a:lstStyle/>
        <a:p>
          <a:endParaRPr lang="en-US"/>
        </a:p>
      </dgm:t>
    </dgm:pt>
    <dgm:pt modelId="{84F9720C-6403-48CB-8170-E3FFBBE3A8C1}" type="pres">
      <dgm:prSet presAssocID="{0024E485-BA45-4E06-9566-00E576BF7239}" presName="linear" presStyleCnt="0">
        <dgm:presLayoutVars>
          <dgm:animLvl val="lvl"/>
          <dgm:resizeHandles val="exact"/>
        </dgm:presLayoutVars>
      </dgm:prSet>
      <dgm:spPr/>
    </dgm:pt>
    <dgm:pt modelId="{9DBD6854-C460-4DA5-8675-CFE3A7BF31AF}" type="pres">
      <dgm:prSet presAssocID="{9A461C26-8038-4647-B977-B4DCF478C6EB}" presName="parentText" presStyleLbl="node1" presStyleIdx="0" presStyleCnt="5">
        <dgm:presLayoutVars>
          <dgm:chMax val="0"/>
          <dgm:bulletEnabled val="1"/>
        </dgm:presLayoutVars>
      </dgm:prSet>
      <dgm:spPr/>
    </dgm:pt>
    <dgm:pt modelId="{1D8552E3-7E76-48CF-9321-27FF8176DB2B}" type="pres">
      <dgm:prSet presAssocID="{89FAA9FE-9935-408E-8C5C-1EBCDC4A0DB4}" presName="spacer" presStyleCnt="0"/>
      <dgm:spPr/>
    </dgm:pt>
    <dgm:pt modelId="{20BCCC7B-6980-4989-9503-34FDAE10DFBC}" type="pres">
      <dgm:prSet presAssocID="{18373F5E-02ED-4074-B936-A46865CF17C5}" presName="parentText" presStyleLbl="node1" presStyleIdx="1" presStyleCnt="5">
        <dgm:presLayoutVars>
          <dgm:chMax val="0"/>
          <dgm:bulletEnabled val="1"/>
        </dgm:presLayoutVars>
      </dgm:prSet>
      <dgm:spPr/>
    </dgm:pt>
    <dgm:pt modelId="{39B05985-E61B-4895-8BE6-4565B143E082}" type="pres">
      <dgm:prSet presAssocID="{13F9D906-E843-44AA-AB31-C1B947F60828}" presName="spacer" presStyleCnt="0"/>
      <dgm:spPr/>
    </dgm:pt>
    <dgm:pt modelId="{24D9537A-4F5A-4E0A-B2CB-2FE7FDB70AF3}" type="pres">
      <dgm:prSet presAssocID="{3C3630EE-DF8E-411C-ADD8-B48916BCAA72}" presName="parentText" presStyleLbl="node1" presStyleIdx="2" presStyleCnt="5">
        <dgm:presLayoutVars>
          <dgm:chMax val="0"/>
          <dgm:bulletEnabled val="1"/>
        </dgm:presLayoutVars>
      </dgm:prSet>
      <dgm:spPr/>
    </dgm:pt>
    <dgm:pt modelId="{273F1AF6-B4F1-471F-A853-6764C3D0004C}" type="pres">
      <dgm:prSet presAssocID="{326107D5-53DE-4B3E-8A38-FD5E4FCDF56C}" presName="spacer" presStyleCnt="0"/>
      <dgm:spPr/>
    </dgm:pt>
    <dgm:pt modelId="{C7F2C44D-9F66-4673-B537-F3A9095F887F}" type="pres">
      <dgm:prSet presAssocID="{B1BDD754-5AF2-4231-811C-5288FB3CC72B}" presName="parentText" presStyleLbl="node1" presStyleIdx="3" presStyleCnt="5">
        <dgm:presLayoutVars>
          <dgm:chMax val="0"/>
          <dgm:bulletEnabled val="1"/>
        </dgm:presLayoutVars>
      </dgm:prSet>
      <dgm:spPr/>
    </dgm:pt>
    <dgm:pt modelId="{68FCFE17-43B9-439D-BFF1-110D69232B11}" type="pres">
      <dgm:prSet presAssocID="{3FF73407-BB11-42CD-8EB4-EC10AEB8FFF5}" presName="spacer" presStyleCnt="0"/>
      <dgm:spPr/>
    </dgm:pt>
    <dgm:pt modelId="{E5525E4B-E45E-40A8-90B8-357C0FDA7A25}" type="pres">
      <dgm:prSet presAssocID="{1A22415A-B631-4AAA-B462-150A4D941C63}" presName="parentText" presStyleLbl="node1" presStyleIdx="4" presStyleCnt="5">
        <dgm:presLayoutVars>
          <dgm:chMax val="0"/>
          <dgm:bulletEnabled val="1"/>
        </dgm:presLayoutVars>
      </dgm:prSet>
      <dgm:spPr/>
    </dgm:pt>
  </dgm:ptLst>
  <dgm:cxnLst>
    <dgm:cxn modelId="{5A85A117-87B0-4E63-AF1E-DF19B929ADBD}" type="presOf" srcId="{0024E485-BA45-4E06-9566-00E576BF7239}" destId="{84F9720C-6403-48CB-8170-E3FFBBE3A8C1}" srcOrd="0" destOrd="0" presId="urn:microsoft.com/office/officeart/2005/8/layout/vList2"/>
    <dgm:cxn modelId="{F472FB18-B8C1-4D67-B698-428DC5BB5907}" type="presOf" srcId="{18373F5E-02ED-4074-B936-A46865CF17C5}" destId="{20BCCC7B-6980-4989-9503-34FDAE10DFBC}" srcOrd="0" destOrd="0" presId="urn:microsoft.com/office/officeart/2005/8/layout/vList2"/>
    <dgm:cxn modelId="{01A2B64A-054D-4533-83EC-880DD26CE398}" srcId="{0024E485-BA45-4E06-9566-00E576BF7239}" destId="{B1BDD754-5AF2-4231-811C-5288FB3CC72B}" srcOrd="3" destOrd="0" parTransId="{69E6DCC3-FF9F-4397-94B9-124EDF26526C}" sibTransId="{3FF73407-BB11-42CD-8EB4-EC10AEB8FFF5}"/>
    <dgm:cxn modelId="{A2BAB050-1E12-48C8-A556-36977CB2CE33}" srcId="{0024E485-BA45-4E06-9566-00E576BF7239}" destId="{3C3630EE-DF8E-411C-ADD8-B48916BCAA72}" srcOrd="2" destOrd="0" parTransId="{FBFFE7F0-837F-4A5F-86DE-1C6BC7A1E60B}" sibTransId="{326107D5-53DE-4B3E-8A38-FD5E4FCDF56C}"/>
    <dgm:cxn modelId="{08149254-B7B2-4525-95C6-8C70A97E9B5F}" srcId="{0024E485-BA45-4E06-9566-00E576BF7239}" destId="{1A22415A-B631-4AAA-B462-150A4D941C63}" srcOrd="4" destOrd="0" parTransId="{B2A95EAE-1F22-4497-95AC-E6BDF0B977AB}" sibTransId="{B63616D9-CC68-4ABC-B83E-4DBEA7946D32}"/>
    <dgm:cxn modelId="{AABFE386-E1D6-4883-9572-6938DF64E6E9}" type="presOf" srcId="{1A22415A-B631-4AAA-B462-150A4D941C63}" destId="{E5525E4B-E45E-40A8-90B8-357C0FDA7A25}" srcOrd="0" destOrd="0" presId="urn:microsoft.com/office/officeart/2005/8/layout/vList2"/>
    <dgm:cxn modelId="{F8D1A591-D52E-4913-AA55-E441535FA687}" type="presOf" srcId="{9A461C26-8038-4647-B977-B4DCF478C6EB}" destId="{9DBD6854-C460-4DA5-8675-CFE3A7BF31AF}" srcOrd="0" destOrd="0" presId="urn:microsoft.com/office/officeart/2005/8/layout/vList2"/>
    <dgm:cxn modelId="{AE9F0BB2-BF4E-4D15-9946-7F047F1DB648}" srcId="{0024E485-BA45-4E06-9566-00E576BF7239}" destId="{18373F5E-02ED-4074-B936-A46865CF17C5}" srcOrd="1" destOrd="0" parTransId="{6858153B-0C2F-43B0-89A5-8D614DD4F5B8}" sibTransId="{13F9D906-E843-44AA-AB31-C1B947F60828}"/>
    <dgm:cxn modelId="{C4A42AC9-A6CF-42E5-A6E7-40A2E58D4AF0}" type="presOf" srcId="{3C3630EE-DF8E-411C-ADD8-B48916BCAA72}" destId="{24D9537A-4F5A-4E0A-B2CB-2FE7FDB70AF3}" srcOrd="0" destOrd="0" presId="urn:microsoft.com/office/officeart/2005/8/layout/vList2"/>
    <dgm:cxn modelId="{474146CA-6ECB-480B-849F-7422BE4E77CE}" srcId="{0024E485-BA45-4E06-9566-00E576BF7239}" destId="{9A461C26-8038-4647-B977-B4DCF478C6EB}" srcOrd="0" destOrd="0" parTransId="{B459934C-A1B3-4871-8E18-9B3832C621C4}" sibTransId="{89FAA9FE-9935-408E-8C5C-1EBCDC4A0DB4}"/>
    <dgm:cxn modelId="{2C5104D8-A249-4D31-9650-EE9DAB3D16B9}" type="presOf" srcId="{B1BDD754-5AF2-4231-811C-5288FB3CC72B}" destId="{C7F2C44D-9F66-4673-B537-F3A9095F887F}" srcOrd="0" destOrd="0" presId="urn:microsoft.com/office/officeart/2005/8/layout/vList2"/>
    <dgm:cxn modelId="{018F7CE2-56EC-42E6-AC58-1F75E0529C29}" type="presParOf" srcId="{84F9720C-6403-48CB-8170-E3FFBBE3A8C1}" destId="{9DBD6854-C460-4DA5-8675-CFE3A7BF31AF}" srcOrd="0" destOrd="0" presId="urn:microsoft.com/office/officeart/2005/8/layout/vList2"/>
    <dgm:cxn modelId="{57D35A15-3817-4D79-9BD4-E5FC4E3AE8A7}" type="presParOf" srcId="{84F9720C-6403-48CB-8170-E3FFBBE3A8C1}" destId="{1D8552E3-7E76-48CF-9321-27FF8176DB2B}" srcOrd="1" destOrd="0" presId="urn:microsoft.com/office/officeart/2005/8/layout/vList2"/>
    <dgm:cxn modelId="{183604B8-55BD-4310-AAFA-A39560B414AE}" type="presParOf" srcId="{84F9720C-6403-48CB-8170-E3FFBBE3A8C1}" destId="{20BCCC7B-6980-4989-9503-34FDAE10DFBC}" srcOrd="2" destOrd="0" presId="urn:microsoft.com/office/officeart/2005/8/layout/vList2"/>
    <dgm:cxn modelId="{498A0643-2A63-4FA1-A7C0-0E7F83FB48CD}" type="presParOf" srcId="{84F9720C-6403-48CB-8170-E3FFBBE3A8C1}" destId="{39B05985-E61B-4895-8BE6-4565B143E082}" srcOrd="3" destOrd="0" presId="urn:microsoft.com/office/officeart/2005/8/layout/vList2"/>
    <dgm:cxn modelId="{8A1345DF-FD68-4B2B-8066-0F63F7533C06}" type="presParOf" srcId="{84F9720C-6403-48CB-8170-E3FFBBE3A8C1}" destId="{24D9537A-4F5A-4E0A-B2CB-2FE7FDB70AF3}" srcOrd="4" destOrd="0" presId="urn:microsoft.com/office/officeart/2005/8/layout/vList2"/>
    <dgm:cxn modelId="{3C0CB5E5-70D5-4AB6-9047-FC5E87A6F789}" type="presParOf" srcId="{84F9720C-6403-48CB-8170-E3FFBBE3A8C1}" destId="{273F1AF6-B4F1-471F-A853-6764C3D0004C}" srcOrd="5" destOrd="0" presId="urn:microsoft.com/office/officeart/2005/8/layout/vList2"/>
    <dgm:cxn modelId="{F2857E8F-2F22-4175-BC09-24377BF1AC5C}" type="presParOf" srcId="{84F9720C-6403-48CB-8170-E3FFBBE3A8C1}" destId="{C7F2C44D-9F66-4673-B537-F3A9095F887F}" srcOrd="6" destOrd="0" presId="urn:microsoft.com/office/officeart/2005/8/layout/vList2"/>
    <dgm:cxn modelId="{5E4BD104-B5E9-4B8A-A7EF-444E9E39205F}" type="presParOf" srcId="{84F9720C-6403-48CB-8170-E3FFBBE3A8C1}" destId="{68FCFE17-43B9-439D-BFF1-110D69232B11}" srcOrd="7" destOrd="0" presId="urn:microsoft.com/office/officeart/2005/8/layout/vList2"/>
    <dgm:cxn modelId="{B82ADA09-7A9C-4FBD-AE4B-D7EF5F16F32C}" type="presParOf" srcId="{84F9720C-6403-48CB-8170-E3FFBBE3A8C1}" destId="{E5525E4B-E45E-40A8-90B8-357C0FDA7A25}" srcOrd="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FAF330-3951-480B-A962-01711F4973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E1CB544-F727-4606-9E0F-08CF607B04F0}">
      <dgm:prSet/>
      <dgm:spPr>
        <a:solidFill>
          <a:srgbClr val="BC3877"/>
        </a:solidFill>
      </dgm:spPr>
      <dgm:t>
        <a:bodyPr/>
        <a:lstStyle/>
        <a:p>
          <a:r>
            <a:rPr lang="en-GB" dirty="0"/>
            <a:t>There is a selection of branded souvenirs the children can buy to remember their trip.</a:t>
          </a:r>
          <a:endParaRPr lang="en-US" dirty="0"/>
        </a:p>
      </dgm:t>
    </dgm:pt>
    <dgm:pt modelId="{919F53F4-921D-4DCA-A43D-E0300B4BE3AE}" type="parTrans" cxnId="{EFAF8861-5970-4B05-8361-649E7DFD5D58}">
      <dgm:prSet/>
      <dgm:spPr/>
      <dgm:t>
        <a:bodyPr/>
        <a:lstStyle/>
        <a:p>
          <a:endParaRPr lang="en-US"/>
        </a:p>
      </dgm:t>
    </dgm:pt>
    <dgm:pt modelId="{ED03D467-29B9-4ED3-B915-572EB20F1F9C}" type="sibTrans" cxnId="{EFAF8861-5970-4B05-8361-649E7DFD5D58}">
      <dgm:prSet/>
      <dgm:spPr/>
      <dgm:t>
        <a:bodyPr/>
        <a:lstStyle/>
        <a:p>
          <a:endParaRPr lang="en-US"/>
        </a:p>
      </dgm:t>
    </dgm:pt>
    <dgm:pt modelId="{F49E8EBC-BF95-4FB6-899A-91465AC120C7}">
      <dgm:prSet/>
      <dgm:spPr>
        <a:solidFill>
          <a:srgbClr val="FFCC00"/>
        </a:solidFill>
      </dgm:spPr>
      <dgm:t>
        <a:bodyPr/>
        <a:lstStyle/>
        <a:p>
          <a:r>
            <a:rPr lang="en-GB" dirty="0"/>
            <a:t>Children can bring up to £5 </a:t>
          </a:r>
          <a:r>
            <a:rPr lang="en-GB" dirty="0">
              <a:solidFill>
                <a:srgbClr val="002060"/>
              </a:solidFill>
            </a:rPr>
            <a:t>in coins </a:t>
          </a:r>
          <a:r>
            <a:rPr lang="en-GB" dirty="0"/>
            <a:t>in an envelope – clearly labelled with full name</a:t>
          </a:r>
          <a:endParaRPr lang="en-US" dirty="0"/>
        </a:p>
      </dgm:t>
    </dgm:pt>
    <dgm:pt modelId="{2BB30FAB-F753-4C1F-A1DD-697C38A1FD19}" type="parTrans" cxnId="{4D337F7F-3A37-4785-8E32-E9D494EA36DF}">
      <dgm:prSet/>
      <dgm:spPr/>
      <dgm:t>
        <a:bodyPr/>
        <a:lstStyle/>
        <a:p>
          <a:endParaRPr lang="en-US"/>
        </a:p>
      </dgm:t>
    </dgm:pt>
    <dgm:pt modelId="{C0EEB47E-469F-4C9E-A3E4-46F85746BD27}" type="sibTrans" cxnId="{4D337F7F-3A37-4785-8E32-E9D494EA36DF}">
      <dgm:prSet/>
      <dgm:spPr/>
      <dgm:t>
        <a:bodyPr/>
        <a:lstStyle/>
        <a:p>
          <a:endParaRPr lang="en-US"/>
        </a:p>
      </dgm:t>
    </dgm:pt>
    <dgm:pt modelId="{B8DDD281-90FC-4E08-B84C-8A110C2636B0}">
      <dgm:prSet/>
      <dgm:spPr>
        <a:solidFill>
          <a:srgbClr val="00B050"/>
        </a:solidFill>
      </dgm:spPr>
      <dgm:t>
        <a:bodyPr/>
        <a:lstStyle/>
        <a:p>
          <a:r>
            <a:rPr lang="en-GB" dirty="0"/>
            <a:t>This will be given to staff the morning of the trip.</a:t>
          </a:r>
          <a:endParaRPr lang="en-US" dirty="0"/>
        </a:p>
      </dgm:t>
    </dgm:pt>
    <dgm:pt modelId="{564A8199-5540-46C1-AC79-3E92A439B5ED}" type="parTrans" cxnId="{65C72B05-6343-467D-B4C3-60CF078C17D7}">
      <dgm:prSet/>
      <dgm:spPr/>
      <dgm:t>
        <a:bodyPr/>
        <a:lstStyle/>
        <a:p>
          <a:endParaRPr lang="en-US"/>
        </a:p>
      </dgm:t>
    </dgm:pt>
    <dgm:pt modelId="{68CE42A0-DF18-4D4A-93F7-999C3BF7123B}" type="sibTrans" cxnId="{65C72B05-6343-467D-B4C3-60CF078C17D7}">
      <dgm:prSet/>
      <dgm:spPr/>
      <dgm:t>
        <a:bodyPr/>
        <a:lstStyle/>
        <a:p>
          <a:endParaRPr lang="en-US"/>
        </a:p>
      </dgm:t>
    </dgm:pt>
    <dgm:pt modelId="{3EA81B6A-D628-4297-8248-6D334A58F03A}" type="pres">
      <dgm:prSet presAssocID="{33FAF330-3951-480B-A962-01711F4973A0}" presName="linear" presStyleCnt="0">
        <dgm:presLayoutVars>
          <dgm:animLvl val="lvl"/>
          <dgm:resizeHandles val="exact"/>
        </dgm:presLayoutVars>
      </dgm:prSet>
      <dgm:spPr/>
    </dgm:pt>
    <dgm:pt modelId="{53FA7642-0354-466A-A865-32AE7CEDAE67}" type="pres">
      <dgm:prSet presAssocID="{9E1CB544-F727-4606-9E0F-08CF607B04F0}" presName="parentText" presStyleLbl="node1" presStyleIdx="0" presStyleCnt="3" custLinFactY="-23551" custLinFactNeighborX="-515" custLinFactNeighborY="-100000">
        <dgm:presLayoutVars>
          <dgm:chMax val="0"/>
          <dgm:bulletEnabled val="1"/>
        </dgm:presLayoutVars>
      </dgm:prSet>
      <dgm:spPr/>
    </dgm:pt>
    <dgm:pt modelId="{E4ED7D98-51B6-45F7-812F-E1EB355A0240}" type="pres">
      <dgm:prSet presAssocID="{ED03D467-29B9-4ED3-B915-572EB20F1F9C}" presName="spacer" presStyleCnt="0"/>
      <dgm:spPr/>
    </dgm:pt>
    <dgm:pt modelId="{C8738580-5F6C-43C0-88B9-A68A91A63C75}" type="pres">
      <dgm:prSet presAssocID="{F49E8EBC-BF95-4FB6-899A-91465AC120C7}" presName="parentText" presStyleLbl="node1" presStyleIdx="1" presStyleCnt="3" custLinFactNeighborX="-1527" custLinFactNeighborY="45398">
        <dgm:presLayoutVars>
          <dgm:chMax val="0"/>
          <dgm:bulletEnabled val="1"/>
        </dgm:presLayoutVars>
      </dgm:prSet>
      <dgm:spPr/>
    </dgm:pt>
    <dgm:pt modelId="{8F4E8FE9-4C3E-4F9D-B6A6-7F541FA9C9EB}" type="pres">
      <dgm:prSet presAssocID="{C0EEB47E-469F-4C9E-A3E4-46F85746BD27}" presName="spacer" presStyleCnt="0"/>
      <dgm:spPr/>
    </dgm:pt>
    <dgm:pt modelId="{E3B5A26A-F864-4C4C-8CE3-899C8BC2C13D}" type="pres">
      <dgm:prSet presAssocID="{B8DDD281-90FC-4E08-B84C-8A110C2636B0}" presName="parentText" presStyleLbl="node1" presStyleIdx="2" presStyleCnt="3" custLinFactY="39219" custLinFactNeighborY="100000">
        <dgm:presLayoutVars>
          <dgm:chMax val="0"/>
          <dgm:bulletEnabled val="1"/>
        </dgm:presLayoutVars>
      </dgm:prSet>
      <dgm:spPr/>
    </dgm:pt>
  </dgm:ptLst>
  <dgm:cxnLst>
    <dgm:cxn modelId="{65C72B05-6343-467D-B4C3-60CF078C17D7}" srcId="{33FAF330-3951-480B-A962-01711F4973A0}" destId="{B8DDD281-90FC-4E08-B84C-8A110C2636B0}" srcOrd="2" destOrd="0" parTransId="{564A8199-5540-46C1-AC79-3E92A439B5ED}" sibTransId="{68CE42A0-DF18-4D4A-93F7-999C3BF7123B}"/>
    <dgm:cxn modelId="{EFAF8861-5970-4B05-8361-649E7DFD5D58}" srcId="{33FAF330-3951-480B-A962-01711F4973A0}" destId="{9E1CB544-F727-4606-9E0F-08CF607B04F0}" srcOrd="0" destOrd="0" parTransId="{919F53F4-921D-4DCA-A43D-E0300B4BE3AE}" sibTransId="{ED03D467-29B9-4ED3-B915-572EB20F1F9C}"/>
    <dgm:cxn modelId="{4138137C-7C2F-4E96-81EF-2D89B6B76ED6}" type="presOf" srcId="{9E1CB544-F727-4606-9E0F-08CF607B04F0}" destId="{53FA7642-0354-466A-A865-32AE7CEDAE67}" srcOrd="0" destOrd="0" presId="urn:microsoft.com/office/officeart/2005/8/layout/vList2"/>
    <dgm:cxn modelId="{4D337F7F-3A37-4785-8E32-E9D494EA36DF}" srcId="{33FAF330-3951-480B-A962-01711F4973A0}" destId="{F49E8EBC-BF95-4FB6-899A-91465AC120C7}" srcOrd="1" destOrd="0" parTransId="{2BB30FAB-F753-4C1F-A1DD-697C38A1FD19}" sibTransId="{C0EEB47E-469F-4C9E-A3E4-46F85746BD27}"/>
    <dgm:cxn modelId="{5DFF4BA4-A45F-4FC2-B239-9DA43A5B0FC1}" type="presOf" srcId="{F49E8EBC-BF95-4FB6-899A-91465AC120C7}" destId="{C8738580-5F6C-43C0-88B9-A68A91A63C75}" srcOrd="0" destOrd="0" presId="urn:microsoft.com/office/officeart/2005/8/layout/vList2"/>
    <dgm:cxn modelId="{B43D92DE-C4C5-4538-AF37-989D67E9C775}" type="presOf" srcId="{B8DDD281-90FC-4E08-B84C-8A110C2636B0}" destId="{E3B5A26A-F864-4C4C-8CE3-899C8BC2C13D}" srcOrd="0" destOrd="0" presId="urn:microsoft.com/office/officeart/2005/8/layout/vList2"/>
    <dgm:cxn modelId="{AD4993E1-6BA9-41F9-B597-ED2286274595}" type="presOf" srcId="{33FAF330-3951-480B-A962-01711F4973A0}" destId="{3EA81B6A-D628-4297-8248-6D334A58F03A}" srcOrd="0" destOrd="0" presId="urn:microsoft.com/office/officeart/2005/8/layout/vList2"/>
    <dgm:cxn modelId="{E8EF6FE3-27EB-46AA-8DFF-44EFA727AC24}" type="presParOf" srcId="{3EA81B6A-D628-4297-8248-6D334A58F03A}" destId="{53FA7642-0354-466A-A865-32AE7CEDAE67}" srcOrd="0" destOrd="0" presId="urn:microsoft.com/office/officeart/2005/8/layout/vList2"/>
    <dgm:cxn modelId="{59A5E336-D2C1-4397-88B2-4B6D2FF16AE1}" type="presParOf" srcId="{3EA81B6A-D628-4297-8248-6D334A58F03A}" destId="{E4ED7D98-51B6-45F7-812F-E1EB355A0240}" srcOrd="1" destOrd="0" presId="urn:microsoft.com/office/officeart/2005/8/layout/vList2"/>
    <dgm:cxn modelId="{B7A3DC95-208C-4AC9-8829-9A3331D42AE6}" type="presParOf" srcId="{3EA81B6A-D628-4297-8248-6D334A58F03A}" destId="{C8738580-5F6C-43C0-88B9-A68A91A63C75}" srcOrd="2" destOrd="0" presId="urn:microsoft.com/office/officeart/2005/8/layout/vList2"/>
    <dgm:cxn modelId="{8A02B568-8E5E-4F84-81B7-37E2A4D9C1FB}" type="presParOf" srcId="{3EA81B6A-D628-4297-8248-6D334A58F03A}" destId="{8F4E8FE9-4C3E-4F9D-B6A6-7F541FA9C9EB}" srcOrd="3" destOrd="0" presId="urn:microsoft.com/office/officeart/2005/8/layout/vList2"/>
    <dgm:cxn modelId="{4DBE89BE-12D2-4521-9DDA-52DEBEE2BD78}" type="presParOf" srcId="{3EA81B6A-D628-4297-8248-6D334A58F03A}" destId="{E3B5A26A-F864-4C4C-8CE3-899C8BC2C13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CD7893-F9B8-4D04-A589-330FB01641BF}"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8623E964-D5C4-4470-A1B4-518CEC8FC010}">
      <dgm:prSet/>
      <dgm:spPr/>
      <dgm:t>
        <a:bodyPr/>
        <a:lstStyle/>
        <a:p>
          <a:r>
            <a:rPr lang="en-GB" dirty="0"/>
            <a:t>Toiletries (toothbrush, toothpaste, shower gel, Deodorant - NOT aerosol spray</a:t>
          </a:r>
          <a:endParaRPr lang="en-US" dirty="0"/>
        </a:p>
      </dgm:t>
    </dgm:pt>
    <dgm:pt modelId="{BD5DD557-5141-44A2-83BC-12A38857BC55}" type="parTrans" cxnId="{A7AA67D8-373B-44EE-8CB2-9EC02B8F6C41}">
      <dgm:prSet/>
      <dgm:spPr/>
      <dgm:t>
        <a:bodyPr/>
        <a:lstStyle/>
        <a:p>
          <a:endParaRPr lang="en-US"/>
        </a:p>
      </dgm:t>
    </dgm:pt>
    <dgm:pt modelId="{3C1341E6-F7E2-4EBB-A03F-53C25A72286F}" type="sibTrans" cxnId="{A7AA67D8-373B-44EE-8CB2-9EC02B8F6C41}">
      <dgm:prSet/>
      <dgm:spPr/>
      <dgm:t>
        <a:bodyPr/>
        <a:lstStyle/>
        <a:p>
          <a:endParaRPr lang="en-US"/>
        </a:p>
      </dgm:t>
    </dgm:pt>
    <dgm:pt modelId="{76960E18-F3D6-4EE2-A851-A27EDCE1ED34}">
      <dgm:prSet/>
      <dgm:spPr/>
      <dgm:t>
        <a:bodyPr/>
        <a:lstStyle/>
        <a:p>
          <a:r>
            <a:rPr lang="en-GB"/>
            <a:t>Towel(s)</a:t>
          </a:r>
          <a:endParaRPr lang="en-US"/>
        </a:p>
      </dgm:t>
    </dgm:pt>
    <dgm:pt modelId="{74AD7C2D-7379-4074-8F7F-1DBAD68ABAF3}" type="parTrans" cxnId="{B10E030D-6DA3-4348-BC40-D33F8F0F35E3}">
      <dgm:prSet/>
      <dgm:spPr/>
      <dgm:t>
        <a:bodyPr/>
        <a:lstStyle/>
        <a:p>
          <a:endParaRPr lang="en-US"/>
        </a:p>
      </dgm:t>
    </dgm:pt>
    <dgm:pt modelId="{BDABDCD9-6530-4908-839B-E1958F463DAC}" type="sibTrans" cxnId="{B10E030D-6DA3-4348-BC40-D33F8F0F35E3}">
      <dgm:prSet/>
      <dgm:spPr/>
      <dgm:t>
        <a:bodyPr/>
        <a:lstStyle/>
        <a:p>
          <a:endParaRPr lang="en-US"/>
        </a:p>
      </dgm:t>
    </dgm:pt>
    <dgm:pt modelId="{6C2AD482-6270-4093-A068-F8913C3EF3D2}">
      <dgm:prSet/>
      <dgm:spPr/>
      <dgm:t>
        <a:bodyPr/>
        <a:lstStyle/>
        <a:p>
          <a:r>
            <a:rPr lang="en-GB"/>
            <a:t>Nightwear</a:t>
          </a:r>
          <a:endParaRPr lang="en-US"/>
        </a:p>
      </dgm:t>
    </dgm:pt>
    <dgm:pt modelId="{CFA9136F-3ED0-479B-9414-1D739F26D601}" type="parTrans" cxnId="{AB1A5C96-1F9A-4840-A7A8-4318C843F514}">
      <dgm:prSet/>
      <dgm:spPr/>
      <dgm:t>
        <a:bodyPr/>
        <a:lstStyle/>
        <a:p>
          <a:endParaRPr lang="en-US"/>
        </a:p>
      </dgm:t>
    </dgm:pt>
    <dgm:pt modelId="{68A57093-A8E0-4D46-913B-28B77E49C561}" type="sibTrans" cxnId="{AB1A5C96-1F9A-4840-A7A8-4318C843F514}">
      <dgm:prSet/>
      <dgm:spPr/>
      <dgm:t>
        <a:bodyPr/>
        <a:lstStyle/>
        <a:p>
          <a:endParaRPr lang="en-US"/>
        </a:p>
      </dgm:t>
    </dgm:pt>
    <dgm:pt modelId="{9B24F74B-C61A-4F3A-B386-E18A9B5F9D2D}">
      <dgm:prSet/>
      <dgm:spPr/>
      <dgm:t>
        <a:bodyPr/>
        <a:lstStyle/>
        <a:p>
          <a:r>
            <a:rPr lang="en-GB"/>
            <a:t>Warm Coat</a:t>
          </a:r>
          <a:endParaRPr lang="en-US"/>
        </a:p>
      </dgm:t>
    </dgm:pt>
    <dgm:pt modelId="{ED934914-9DE9-4DA5-B64C-57E90AE7C7DE}" type="parTrans" cxnId="{2F4A725F-A26F-4906-831C-FE421ECC9A98}">
      <dgm:prSet/>
      <dgm:spPr/>
      <dgm:t>
        <a:bodyPr/>
        <a:lstStyle/>
        <a:p>
          <a:endParaRPr lang="en-US"/>
        </a:p>
      </dgm:t>
    </dgm:pt>
    <dgm:pt modelId="{3AC4706A-8074-446E-B927-ED666CB7753C}" type="sibTrans" cxnId="{2F4A725F-A26F-4906-831C-FE421ECC9A98}">
      <dgm:prSet/>
      <dgm:spPr/>
      <dgm:t>
        <a:bodyPr/>
        <a:lstStyle/>
        <a:p>
          <a:endParaRPr lang="en-US"/>
        </a:p>
      </dgm:t>
    </dgm:pt>
    <dgm:pt modelId="{15D2E651-B058-4861-8915-B203FC048595}">
      <dgm:prSet/>
      <dgm:spPr/>
      <dgm:t>
        <a:bodyPr/>
        <a:lstStyle/>
        <a:p>
          <a:r>
            <a:rPr lang="en-GB" dirty="0"/>
            <a:t>Indoor shoes/Trainers</a:t>
          </a:r>
          <a:endParaRPr lang="en-US" dirty="0"/>
        </a:p>
      </dgm:t>
    </dgm:pt>
    <dgm:pt modelId="{8CF3E5E2-0A7C-4BAC-8279-2C0CED67D151}" type="parTrans" cxnId="{869B35D6-42D1-4BCF-899B-C2738E5D6DE5}">
      <dgm:prSet/>
      <dgm:spPr/>
      <dgm:t>
        <a:bodyPr/>
        <a:lstStyle/>
        <a:p>
          <a:endParaRPr lang="en-US"/>
        </a:p>
      </dgm:t>
    </dgm:pt>
    <dgm:pt modelId="{12D3FDCD-E74E-42A6-9041-BBA5269373A4}" type="sibTrans" cxnId="{869B35D6-42D1-4BCF-899B-C2738E5D6DE5}">
      <dgm:prSet/>
      <dgm:spPr/>
      <dgm:t>
        <a:bodyPr/>
        <a:lstStyle/>
        <a:p>
          <a:endParaRPr lang="en-US"/>
        </a:p>
      </dgm:t>
    </dgm:pt>
    <dgm:pt modelId="{826D1D1D-DDC7-40A4-B32C-9664EC58DFA3}">
      <dgm:prSet/>
      <dgm:spPr/>
      <dgm:t>
        <a:bodyPr/>
        <a:lstStyle/>
        <a:p>
          <a:r>
            <a:rPr lang="en-GB"/>
            <a:t>Slippers</a:t>
          </a:r>
          <a:endParaRPr lang="en-US"/>
        </a:p>
      </dgm:t>
    </dgm:pt>
    <dgm:pt modelId="{AD842159-7D3F-4216-ABC6-F1786849C373}" type="parTrans" cxnId="{5405598A-814B-413F-8190-139A9E2F5EC1}">
      <dgm:prSet/>
      <dgm:spPr/>
      <dgm:t>
        <a:bodyPr/>
        <a:lstStyle/>
        <a:p>
          <a:endParaRPr lang="en-US"/>
        </a:p>
      </dgm:t>
    </dgm:pt>
    <dgm:pt modelId="{DD6A7F7A-D6BF-45B8-B81E-42C83728002E}" type="sibTrans" cxnId="{5405598A-814B-413F-8190-139A9E2F5EC1}">
      <dgm:prSet/>
      <dgm:spPr/>
      <dgm:t>
        <a:bodyPr/>
        <a:lstStyle/>
        <a:p>
          <a:endParaRPr lang="en-US"/>
        </a:p>
      </dgm:t>
    </dgm:pt>
    <dgm:pt modelId="{D71248FB-4B34-4143-B496-F2A64608B1EC}">
      <dgm:prSet/>
      <dgm:spPr/>
      <dgm:t>
        <a:bodyPr/>
        <a:lstStyle/>
        <a:p>
          <a:r>
            <a:rPr lang="en-GB"/>
            <a:t>Loose comfy clothing that can be layered.</a:t>
          </a:r>
          <a:endParaRPr lang="en-US"/>
        </a:p>
      </dgm:t>
    </dgm:pt>
    <dgm:pt modelId="{3CDF6567-B7D1-4027-8DCC-D6DC895C7DB1}" type="parTrans" cxnId="{0CA70560-ECC9-489D-9117-376213F93E94}">
      <dgm:prSet/>
      <dgm:spPr/>
      <dgm:t>
        <a:bodyPr/>
        <a:lstStyle/>
        <a:p>
          <a:endParaRPr lang="en-US"/>
        </a:p>
      </dgm:t>
    </dgm:pt>
    <dgm:pt modelId="{BCE903D7-F124-4A26-BEA8-D3F871048CFC}" type="sibTrans" cxnId="{0CA70560-ECC9-489D-9117-376213F93E94}">
      <dgm:prSet/>
      <dgm:spPr/>
      <dgm:t>
        <a:bodyPr/>
        <a:lstStyle/>
        <a:p>
          <a:endParaRPr lang="en-US"/>
        </a:p>
      </dgm:t>
    </dgm:pt>
    <dgm:pt modelId="{AB1756E6-484D-458C-8271-873197D0AACD}">
      <dgm:prSet/>
      <dgm:spPr/>
      <dgm:t>
        <a:bodyPr/>
        <a:lstStyle/>
        <a:p>
          <a:r>
            <a:rPr lang="en-GB" dirty="0"/>
            <a:t>Art – Overall or old shirt to cover clothing</a:t>
          </a:r>
          <a:endParaRPr lang="en-US" dirty="0"/>
        </a:p>
      </dgm:t>
    </dgm:pt>
    <dgm:pt modelId="{2D1489C2-DB85-446B-9C95-CC831CDECDBE}" type="parTrans" cxnId="{54938B64-5B2A-49A6-97C9-20D87118C7ED}">
      <dgm:prSet/>
      <dgm:spPr/>
      <dgm:t>
        <a:bodyPr/>
        <a:lstStyle/>
        <a:p>
          <a:endParaRPr lang="en-US"/>
        </a:p>
      </dgm:t>
    </dgm:pt>
    <dgm:pt modelId="{CF1A7EF5-2D24-494A-9598-743ACA62F64F}" type="sibTrans" cxnId="{54938B64-5B2A-49A6-97C9-20D87118C7ED}">
      <dgm:prSet/>
      <dgm:spPr/>
      <dgm:t>
        <a:bodyPr/>
        <a:lstStyle/>
        <a:p>
          <a:endParaRPr lang="en-US"/>
        </a:p>
      </dgm:t>
    </dgm:pt>
    <dgm:pt modelId="{9439934D-7DDC-4058-B3BF-E38F4CE09015}">
      <dgm:prSet/>
      <dgm:spPr/>
      <dgm:t>
        <a:bodyPr/>
        <a:lstStyle/>
        <a:p>
          <a:r>
            <a:rPr lang="en-GB"/>
            <a:t>Dance – Dance appropriate clothing</a:t>
          </a:r>
          <a:endParaRPr lang="en-US"/>
        </a:p>
      </dgm:t>
    </dgm:pt>
    <dgm:pt modelId="{72FF5DFF-EACE-4969-A78B-31A9B85B833C}" type="parTrans" cxnId="{5B5845D4-47D0-4257-920C-A693153ACBB6}">
      <dgm:prSet/>
      <dgm:spPr/>
      <dgm:t>
        <a:bodyPr/>
        <a:lstStyle/>
        <a:p>
          <a:endParaRPr lang="en-US"/>
        </a:p>
      </dgm:t>
    </dgm:pt>
    <dgm:pt modelId="{0685A352-BCD6-4E94-BD6E-1113980ED3A7}" type="sibTrans" cxnId="{5B5845D4-47D0-4257-920C-A693153ACBB6}">
      <dgm:prSet/>
      <dgm:spPr/>
      <dgm:t>
        <a:bodyPr/>
        <a:lstStyle/>
        <a:p>
          <a:endParaRPr lang="en-US"/>
        </a:p>
      </dgm:t>
    </dgm:pt>
    <dgm:pt modelId="{95DD8A88-836D-448B-9624-48D8E243EE74}" type="pres">
      <dgm:prSet presAssocID="{37CD7893-F9B8-4D04-A589-330FB01641BF}" presName="Name0" presStyleCnt="0">
        <dgm:presLayoutVars>
          <dgm:dir/>
          <dgm:animLvl val="lvl"/>
          <dgm:resizeHandles val="exact"/>
        </dgm:presLayoutVars>
      </dgm:prSet>
      <dgm:spPr/>
    </dgm:pt>
    <dgm:pt modelId="{DDFAC33A-30B5-4DB5-99C7-DDED85ED52E2}" type="pres">
      <dgm:prSet presAssocID="{8623E964-D5C4-4470-A1B4-518CEC8FC010}" presName="linNode" presStyleCnt="0"/>
      <dgm:spPr/>
    </dgm:pt>
    <dgm:pt modelId="{C3230011-8FED-4A43-A9A5-335A9E9E951E}" type="pres">
      <dgm:prSet presAssocID="{8623E964-D5C4-4470-A1B4-518CEC8FC010}" presName="parentText" presStyleLbl="node1" presStyleIdx="0" presStyleCnt="9" custScaleX="141844">
        <dgm:presLayoutVars>
          <dgm:chMax val="1"/>
          <dgm:bulletEnabled val="1"/>
        </dgm:presLayoutVars>
      </dgm:prSet>
      <dgm:spPr/>
    </dgm:pt>
    <dgm:pt modelId="{F8DB5F9B-2C1D-43E0-AAEE-2C076B902D39}" type="pres">
      <dgm:prSet presAssocID="{3C1341E6-F7E2-4EBB-A03F-53C25A72286F}" presName="sp" presStyleCnt="0"/>
      <dgm:spPr/>
    </dgm:pt>
    <dgm:pt modelId="{D93DD002-715A-4812-8928-396461C4E47D}" type="pres">
      <dgm:prSet presAssocID="{76960E18-F3D6-4EE2-A851-A27EDCE1ED34}" presName="linNode" presStyleCnt="0"/>
      <dgm:spPr/>
    </dgm:pt>
    <dgm:pt modelId="{57FCB39F-7D87-41D7-9C20-D085C4A8E8FB}" type="pres">
      <dgm:prSet presAssocID="{76960E18-F3D6-4EE2-A851-A27EDCE1ED34}" presName="parentText" presStyleLbl="node1" presStyleIdx="1" presStyleCnt="9" custScaleX="141844">
        <dgm:presLayoutVars>
          <dgm:chMax val="1"/>
          <dgm:bulletEnabled val="1"/>
        </dgm:presLayoutVars>
      </dgm:prSet>
      <dgm:spPr/>
    </dgm:pt>
    <dgm:pt modelId="{DCA6E82D-F5D6-46E4-BFD0-678BE6BD6D6B}" type="pres">
      <dgm:prSet presAssocID="{BDABDCD9-6530-4908-839B-E1958F463DAC}" presName="sp" presStyleCnt="0"/>
      <dgm:spPr/>
    </dgm:pt>
    <dgm:pt modelId="{6CB042F6-7573-4B25-92AE-7923A57F710D}" type="pres">
      <dgm:prSet presAssocID="{6C2AD482-6270-4093-A068-F8913C3EF3D2}" presName="linNode" presStyleCnt="0"/>
      <dgm:spPr/>
    </dgm:pt>
    <dgm:pt modelId="{96037712-66DA-4488-BFD9-1532E8D4E0A9}" type="pres">
      <dgm:prSet presAssocID="{6C2AD482-6270-4093-A068-F8913C3EF3D2}" presName="parentText" presStyleLbl="node1" presStyleIdx="2" presStyleCnt="9" custScaleX="141844">
        <dgm:presLayoutVars>
          <dgm:chMax val="1"/>
          <dgm:bulletEnabled val="1"/>
        </dgm:presLayoutVars>
      </dgm:prSet>
      <dgm:spPr/>
    </dgm:pt>
    <dgm:pt modelId="{51E97025-ACCE-4F9B-85F4-225B0DE7B3FF}" type="pres">
      <dgm:prSet presAssocID="{68A57093-A8E0-4D46-913B-28B77E49C561}" presName="sp" presStyleCnt="0"/>
      <dgm:spPr/>
    </dgm:pt>
    <dgm:pt modelId="{037ABB61-C337-4128-8CD5-F7FA08F7ADFF}" type="pres">
      <dgm:prSet presAssocID="{9B24F74B-C61A-4F3A-B386-E18A9B5F9D2D}" presName="linNode" presStyleCnt="0"/>
      <dgm:spPr/>
    </dgm:pt>
    <dgm:pt modelId="{7D871DE0-BA7F-40C2-937C-D34DD7801063}" type="pres">
      <dgm:prSet presAssocID="{9B24F74B-C61A-4F3A-B386-E18A9B5F9D2D}" presName="parentText" presStyleLbl="node1" presStyleIdx="3" presStyleCnt="9" custScaleX="141844">
        <dgm:presLayoutVars>
          <dgm:chMax val="1"/>
          <dgm:bulletEnabled val="1"/>
        </dgm:presLayoutVars>
      </dgm:prSet>
      <dgm:spPr/>
    </dgm:pt>
    <dgm:pt modelId="{F47DA15E-4FFB-48A4-85BF-EC12E440B5AB}" type="pres">
      <dgm:prSet presAssocID="{3AC4706A-8074-446E-B927-ED666CB7753C}" presName="sp" presStyleCnt="0"/>
      <dgm:spPr/>
    </dgm:pt>
    <dgm:pt modelId="{A419047E-6D32-4CEA-8DF9-D3CCD0FC1894}" type="pres">
      <dgm:prSet presAssocID="{15D2E651-B058-4861-8915-B203FC048595}" presName="linNode" presStyleCnt="0"/>
      <dgm:spPr/>
    </dgm:pt>
    <dgm:pt modelId="{78729E38-A248-4F8A-A6C2-A48BF9DE6834}" type="pres">
      <dgm:prSet presAssocID="{15D2E651-B058-4861-8915-B203FC048595}" presName="parentText" presStyleLbl="node1" presStyleIdx="4" presStyleCnt="9" custScaleX="141844">
        <dgm:presLayoutVars>
          <dgm:chMax val="1"/>
          <dgm:bulletEnabled val="1"/>
        </dgm:presLayoutVars>
      </dgm:prSet>
      <dgm:spPr/>
    </dgm:pt>
    <dgm:pt modelId="{8ED77DD6-277C-48AE-9325-2F4645CF0B46}" type="pres">
      <dgm:prSet presAssocID="{12D3FDCD-E74E-42A6-9041-BBA5269373A4}" presName="sp" presStyleCnt="0"/>
      <dgm:spPr/>
    </dgm:pt>
    <dgm:pt modelId="{E4798E51-C0F3-4EDF-B079-D238C00C811C}" type="pres">
      <dgm:prSet presAssocID="{826D1D1D-DDC7-40A4-B32C-9664EC58DFA3}" presName="linNode" presStyleCnt="0"/>
      <dgm:spPr/>
    </dgm:pt>
    <dgm:pt modelId="{F37E4708-F4BF-4FE2-A492-CF275B10E027}" type="pres">
      <dgm:prSet presAssocID="{826D1D1D-DDC7-40A4-B32C-9664EC58DFA3}" presName="parentText" presStyleLbl="node1" presStyleIdx="5" presStyleCnt="9" custScaleX="141844">
        <dgm:presLayoutVars>
          <dgm:chMax val="1"/>
          <dgm:bulletEnabled val="1"/>
        </dgm:presLayoutVars>
      </dgm:prSet>
      <dgm:spPr/>
    </dgm:pt>
    <dgm:pt modelId="{CF81C6AC-1037-4789-9119-3E7C4ED7AC89}" type="pres">
      <dgm:prSet presAssocID="{DD6A7F7A-D6BF-45B8-B81E-42C83728002E}" presName="sp" presStyleCnt="0"/>
      <dgm:spPr/>
    </dgm:pt>
    <dgm:pt modelId="{3A34491D-D5B4-4405-A922-581ABFE609A2}" type="pres">
      <dgm:prSet presAssocID="{D71248FB-4B34-4143-B496-F2A64608B1EC}" presName="linNode" presStyleCnt="0"/>
      <dgm:spPr/>
    </dgm:pt>
    <dgm:pt modelId="{F7D45F4A-1DD8-4898-831E-114D3CD60D0A}" type="pres">
      <dgm:prSet presAssocID="{D71248FB-4B34-4143-B496-F2A64608B1EC}" presName="parentText" presStyleLbl="node1" presStyleIdx="6" presStyleCnt="9" custScaleX="141844">
        <dgm:presLayoutVars>
          <dgm:chMax val="1"/>
          <dgm:bulletEnabled val="1"/>
        </dgm:presLayoutVars>
      </dgm:prSet>
      <dgm:spPr/>
    </dgm:pt>
    <dgm:pt modelId="{0B8CE36E-B237-4453-9724-F70EE123663C}" type="pres">
      <dgm:prSet presAssocID="{BCE903D7-F124-4A26-BEA8-D3F871048CFC}" presName="sp" presStyleCnt="0"/>
      <dgm:spPr/>
    </dgm:pt>
    <dgm:pt modelId="{71613F0F-9C0F-4195-8289-1AF7764E293A}" type="pres">
      <dgm:prSet presAssocID="{AB1756E6-484D-458C-8271-873197D0AACD}" presName="linNode" presStyleCnt="0"/>
      <dgm:spPr/>
    </dgm:pt>
    <dgm:pt modelId="{47F6F0F9-F894-4E0B-B8A1-36CC33E233C0}" type="pres">
      <dgm:prSet presAssocID="{AB1756E6-484D-458C-8271-873197D0AACD}" presName="parentText" presStyleLbl="node1" presStyleIdx="7" presStyleCnt="9" custScaleX="141844">
        <dgm:presLayoutVars>
          <dgm:chMax val="1"/>
          <dgm:bulletEnabled val="1"/>
        </dgm:presLayoutVars>
      </dgm:prSet>
      <dgm:spPr/>
    </dgm:pt>
    <dgm:pt modelId="{3AB7D939-2A7A-4BE0-BB6A-D21554B244C9}" type="pres">
      <dgm:prSet presAssocID="{CF1A7EF5-2D24-494A-9598-743ACA62F64F}" presName="sp" presStyleCnt="0"/>
      <dgm:spPr/>
    </dgm:pt>
    <dgm:pt modelId="{DCF95630-C2F5-424E-87F0-117363692586}" type="pres">
      <dgm:prSet presAssocID="{9439934D-7DDC-4058-B3BF-E38F4CE09015}" presName="linNode" presStyleCnt="0"/>
      <dgm:spPr/>
    </dgm:pt>
    <dgm:pt modelId="{86CAC912-CCD1-423C-BCFA-E4E149459C33}" type="pres">
      <dgm:prSet presAssocID="{9439934D-7DDC-4058-B3BF-E38F4CE09015}" presName="parentText" presStyleLbl="node1" presStyleIdx="8" presStyleCnt="9" custScaleX="141844">
        <dgm:presLayoutVars>
          <dgm:chMax val="1"/>
          <dgm:bulletEnabled val="1"/>
        </dgm:presLayoutVars>
      </dgm:prSet>
      <dgm:spPr/>
    </dgm:pt>
  </dgm:ptLst>
  <dgm:cxnLst>
    <dgm:cxn modelId="{B10E030D-6DA3-4348-BC40-D33F8F0F35E3}" srcId="{37CD7893-F9B8-4D04-A589-330FB01641BF}" destId="{76960E18-F3D6-4EE2-A851-A27EDCE1ED34}" srcOrd="1" destOrd="0" parTransId="{74AD7C2D-7379-4074-8F7F-1DBAD68ABAF3}" sibTransId="{BDABDCD9-6530-4908-839B-E1958F463DAC}"/>
    <dgm:cxn modelId="{4D1FD42B-BD17-43F8-9518-ADCE39E86CEA}" type="presOf" srcId="{826D1D1D-DDC7-40A4-B32C-9664EC58DFA3}" destId="{F37E4708-F4BF-4FE2-A492-CF275B10E027}" srcOrd="0" destOrd="0" presId="urn:microsoft.com/office/officeart/2005/8/layout/vList5"/>
    <dgm:cxn modelId="{2F4A725F-A26F-4906-831C-FE421ECC9A98}" srcId="{37CD7893-F9B8-4D04-A589-330FB01641BF}" destId="{9B24F74B-C61A-4F3A-B386-E18A9B5F9D2D}" srcOrd="3" destOrd="0" parTransId="{ED934914-9DE9-4DA5-B64C-57E90AE7C7DE}" sibTransId="{3AC4706A-8074-446E-B927-ED666CB7753C}"/>
    <dgm:cxn modelId="{0CA70560-ECC9-489D-9117-376213F93E94}" srcId="{37CD7893-F9B8-4D04-A589-330FB01641BF}" destId="{D71248FB-4B34-4143-B496-F2A64608B1EC}" srcOrd="6" destOrd="0" parTransId="{3CDF6567-B7D1-4027-8DCC-D6DC895C7DB1}" sibTransId="{BCE903D7-F124-4A26-BEA8-D3F871048CFC}"/>
    <dgm:cxn modelId="{CEF86642-3BB0-4095-9153-1C3D51B6CB5E}" type="presOf" srcId="{8623E964-D5C4-4470-A1B4-518CEC8FC010}" destId="{C3230011-8FED-4A43-A9A5-335A9E9E951E}" srcOrd="0" destOrd="0" presId="urn:microsoft.com/office/officeart/2005/8/layout/vList5"/>
    <dgm:cxn modelId="{A5884D64-20C5-4E25-9341-33C9EEC08AB8}" type="presOf" srcId="{6C2AD482-6270-4093-A068-F8913C3EF3D2}" destId="{96037712-66DA-4488-BFD9-1532E8D4E0A9}" srcOrd="0" destOrd="0" presId="urn:microsoft.com/office/officeart/2005/8/layout/vList5"/>
    <dgm:cxn modelId="{54938B64-5B2A-49A6-97C9-20D87118C7ED}" srcId="{37CD7893-F9B8-4D04-A589-330FB01641BF}" destId="{AB1756E6-484D-458C-8271-873197D0AACD}" srcOrd="7" destOrd="0" parTransId="{2D1489C2-DB85-446B-9C95-CC831CDECDBE}" sibTransId="{CF1A7EF5-2D24-494A-9598-743ACA62F64F}"/>
    <dgm:cxn modelId="{8446BC45-8B05-43DE-B32A-05A5C700B16D}" type="presOf" srcId="{D71248FB-4B34-4143-B496-F2A64608B1EC}" destId="{F7D45F4A-1DD8-4898-831E-114D3CD60D0A}" srcOrd="0" destOrd="0" presId="urn:microsoft.com/office/officeart/2005/8/layout/vList5"/>
    <dgm:cxn modelId="{031D346A-37AC-471D-AB6F-3801EC9798C0}" type="presOf" srcId="{15D2E651-B058-4861-8915-B203FC048595}" destId="{78729E38-A248-4F8A-A6C2-A48BF9DE6834}" srcOrd="0" destOrd="0" presId="urn:microsoft.com/office/officeart/2005/8/layout/vList5"/>
    <dgm:cxn modelId="{4F80BC57-7BEF-4176-A782-047707451F49}" type="presOf" srcId="{AB1756E6-484D-458C-8271-873197D0AACD}" destId="{47F6F0F9-F894-4E0B-B8A1-36CC33E233C0}" srcOrd="0" destOrd="0" presId="urn:microsoft.com/office/officeart/2005/8/layout/vList5"/>
    <dgm:cxn modelId="{95A7C380-EDCD-4AE8-8AC7-1D5BF475FCC7}" type="presOf" srcId="{9B24F74B-C61A-4F3A-B386-E18A9B5F9D2D}" destId="{7D871DE0-BA7F-40C2-937C-D34DD7801063}" srcOrd="0" destOrd="0" presId="urn:microsoft.com/office/officeart/2005/8/layout/vList5"/>
    <dgm:cxn modelId="{5405598A-814B-413F-8190-139A9E2F5EC1}" srcId="{37CD7893-F9B8-4D04-A589-330FB01641BF}" destId="{826D1D1D-DDC7-40A4-B32C-9664EC58DFA3}" srcOrd="5" destOrd="0" parTransId="{AD842159-7D3F-4216-ABC6-F1786849C373}" sibTransId="{DD6A7F7A-D6BF-45B8-B81E-42C83728002E}"/>
    <dgm:cxn modelId="{AB1A5C96-1F9A-4840-A7A8-4318C843F514}" srcId="{37CD7893-F9B8-4D04-A589-330FB01641BF}" destId="{6C2AD482-6270-4093-A068-F8913C3EF3D2}" srcOrd="2" destOrd="0" parTransId="{CFA9136F-3ED0-479B-9414-1D739F26D601}" sibTransId="{68A57093-A8E0-4D46-913B-28B77E49C561}"/>
    <dgm:cxn modelId="{1BCE88A2-B865-4DD5-80F1-045E5A66FE4A}" type="presOf" srcId="{76960E18-F3D6-4EE2-A851-A27EDCE1ED34}" destId="{57FCB39F-7D87-41D7-9C20-D085C4A8E8FB}" srcOrd="0" destOrd="0" presId="urn:microsoft.com/office/officeart/2005/8/layout/vList5"/>
    <dgm:cxn modelId="{2C9766B8-E33D-4A0C-AF27-9B0AAB88C414}" type="presOf" srcId="{37CD7893-F9B8-4D04-A589-330FB01641BF}" destId="{95DD8A88-836D-448B-9624-48D8E243EE74}" srcOrd="0" destOrd="0" presId="urn:microsoft.com/office/officeart/2005/8/layout/vList5"/>
    <dgm:cxn modelId="{0D7151C7-9ACA-4C12-AB2F-096289FC90A4}" type="presOf" srcId="{9439934D-7DDC-4058-B3BF-E38F4CE09015}" destId="{86CAC912-CCD1-423C-BCFA-E4E149459C33}" srcOrd="0" destOrd="0" presId="urn:microsoft.com/office/officeart/2005/8/layout/vList5"/>
    <dgm:cxn modelId="{5B5845D4-47D0-4257-920C-A693153ACBB6}" srcId="{37CD7893-F9B8-4D04-A589-330FB01641BF}" destId="{9439934D-7DDC-4058-B3BF-E38F4CE09015}" srcOrd="8" destOrd="0" parTransId="{72FF5DFF-EACE-4969-A78B-31A9B85B833C}" sibTransId="{0685A352-BCD6-4E94-BD6E-1113980ED3A7}"/>
    <dgm:cxn modelId="{869B35D6-42D1-4BCF-899B-C2738E5D6DE5}" srcId="{37CD7893-F9B8-4D04-A589-330FB01641BF}" destId="{15D2E651-B058-4861-8915-B203FC048595}" srcOrd="4" destOrd="0" parTransId="{8CF3E5E2-0A7C-4BAC-8279-2C0CED67D151}" sibTransId="{12D3FDCD-E74E-42A6-9041-BBA5269373A4}"/>
    <dgm:cxn modelId="{A7AA67D8-373B-44EE-8CB2-9EC02B8F6C41}" srcId="{37CD7893-F9B8-4D04-A589-330FB01641BF}" destId="{8623E964-D5C4-4470-A1B4-518CEC8FC010}" srcOrd="0" destOrd="0" parTransId="{BD5DD557-5141-44A2-83BC-12A38857BC55}" sibTransId="{3C1341E6-F7E2-4EBB-A03F-53C25A72286F}"/>
    <dgm:cxn modelId="{E48EBD11-BB92-4965-AA0F-BCA0C2E2F92F}" type="presParOf" srcId="{95DD8A88-836D-448B-9624-48D8E243EE74}" destId="{DDFAC33A-30B5-4DB5-99C7-DDED85ED52E2}" srcOrd="0" destOrd="0" presId="urn:microsoft.com/office/officeart/2005/8/layout/vList5"/>
    <dgm:cxn modelId="{B54D76BB-77FE-4846-8095-004447BCA3F8}" type="presParOf" srcId="{DDFAC33A-30B5-4DB5-99C7-DDED85ED52E2}" destId="{C3230011-8FED-4A43-A9A5-335A9E9E951E}" srcOrd="0" destOrd="0" presId="urn:microsoft.com/office/officeart/2005/8/layout/vList5"/>
    <dgm:cxn modelId="{12C21692-2529-4088-92A2-6DEA290BAE9F}" type="presParOf" srcId="{95DD8A88-836D-448B-9624-48D8E243EE74}" destId="{F8DB5F9B-2C1D-43E0-AAEE-2C076B902D39}" srcOrd="1" destOrd="0" presId="urn:microsoft.com/office/officeart/2005/8/layout/vList5"/>
    <dgm:cxn modelId="{46902AAC-CDCD-4E57-A7BD-EBFB186AAEF2}" type="presParOf" srcId="{95DD8A88-836D-448B-9624-48D8E243EE74}" destId="{D93DD002-715A-4812-8928-396461C4E47D}" srcOrd="2" destOrd="0" presId="urn:microsoft.com/office/officeart/2005/8/layout/vList5"/>
    <dgm:cxn modelId="{0E7ABEEC-AA4E-473D-9701-89EA90F23880}" type="presParOf" srcId="{D93DD002-715A-4812-8928-396461C4E47D}" destId="{57FCB39F-7D87-41D7-9C20-D085C4A8E8FB}" srcOrd="0" destOrd="0" presId="urn:microsoft.com/office/officeart/2005/8/layout/vList5"/>
    <dgm:cxn modelId="{13A6E650-1CE4-4ECE-B5C4-58C3A907D250}" type="presParOf" srcId="{95DD8A88-836D-448B-9624-48D8E243EE74}" destId="{DCA6E82D-F5D6-46E4-BFD0-678BE6BD6D6B}" srcOrd="3" destOrd="0" presId="urn:microsoft.com/office/officeart/2005/8/layout/vList5"/>
    <dgm:cxn modelId="{86538E7B-896F-414F-B0CF-6C9AE38B4947}" type="presParOf" srcId="{95DD8A88-836D-448B-9624-48D8E243EE74}" destId="{6CB042F6-7573-4B25-92AE-7923A57F710D}" srcOrd="4" destOrd="0" presId="urn:microsoft.com/office/officeart/2005/8/layout/vList5"/>
    <dgm:cxn modelId="{25C032DE-8B30-42C4-9007-84E2283083A5}" type="presParOf" srcId="{6CB042F6-7573-4B25-92AE-7923A57F710D}" destId="{96037712-66DA-4488-BFD9-1532E8D4E0A9}" srcOrd="0" destOrd="0" presId="urn:microsoft.com/office/officeart/2005/8/layout/vList5"/>
    <dgm:cxn modelId="{616D9914-ECFD-45BA-BFD7-CFFC9B1D49C1}" type="presParOf" srcId="{95DD8A88-836D-448B-9624-48D8E243EE74}" destId="{51E97025-ACCE-4F9B-85F4-225B0DE7B3FF}" srcOrd="5" destOrd="0" presId="urn:microsoft.com/office/officeart/2005/8/layout/vList5"/>
    <dgm:cxn modelId="{FED99478-F749-4CFF-B111-EA0427CC0950}" type="presParOf" srcId="{95DD8A88-836D-448B-9624-48D8E243EE74}" destId="{037ABB61-C337-4128-8CD5-F7FA08F7ADFF}" srcOrd="6" destOrd="0" presId="urn:microsoft.com/office/officeart/2005/8/layout/vList5"/>
    <dgm:cxn modelId="{043F696F-0FE7-4888-857C-4D2E3CDF86CB}" type="presParOf" srcId="{037ABB61-C337-4128-8CD5-F7FA08F7ADFF}" destId="{7D871DE0-BA7F-40C2-937C-D34DD7801063}" srcOrd="0" destOrd="0" presId="urn:microsoft.com/office/officeart/2005/8/layout/vList5"/>
    <dgm:cxn modelId="{3B6A43DF-73A6-4BC6-A28E-434529528716}" type="presParOf" srcId="{95DD8A88-836D-448B-9624-48D8E243EE74}" destId="{F47DA15E-4FFB-48A4-85BF-EC12E440B5AB}" srcOrd="7" destOrd="0" presId="urn:microsoft.com/office/officeart/2005/8/layout/vList5"/>
    <dgm:cxn modelId="{68CE7C6D-20A7-44D1-A37B-B34B3B1E2DDD}" type="presParOf" srcId="{95DD8A88-836D-448B-9624-48D8E243EE74}" destId="{A419047E-6D32-4CEA-8DF9-D3CCD0FC1894}" srcOrd="8" destOrd="0" presId="urn:microsoft.com/office/officeart/2005/8/layout/vList5"/>
    <dgm:cxn modelId="{976EE5E1-50F5-48E6-9679-0110800FA9DE}" type="presParOf" srcId="{A419047E-6D32-4CEA-8DF9-D3CCD0FC1894}" destId="{78729E38-A248-4F8A-A6C2-A48BF9DE6834}" srcOrd="0" destOrd="0" presId="urn:microsoft.com/office/officeart/2005/8/layout/vList5"/>
    <dgm:cxn modelId="{6597282C-175E-45A2-AD44-CBED845CF341}" type="presParOf" srcId="{95DD8A88-836D-448B-9624-48D8E243EE74}" destId="{8ED77DD6-277C-48AE-9325-2F4645CF0B46}" srcOrd="9" destOrd="0" presId="urn:microsoft.com/office/officeart/2005/8/layout/vList5"/>
    <dgm:cxn modelId="{3C99006F-5CFB-4602-B541-2DF8E1FFAC01}" type="presParOf" srcId="{95DD8A88-836D-448B-9624-48D8E243EE74}" destId="{E4798E51-C0F3-4EDF-B079-D238C00C811C}" srcOrd="10" destOrd="0" presId="urn:microsoft.com/office/officeart/2005/8/layout/vList5"/>
    <dgm:cxn modelId="{42E42436-8378-42D9-9E67-DC7DEA4207FF}" type="presParOf" srcId="{E4798E51-C0F3-4EDF-B079-D238C00C811C}" destId="{F37E4708-F4BF-4FE2-A492-CF275B10E027}" srcOrd="0" destOrd="0" presId="urn:microsoft.com/office/officeart/2005/8/layout/vList5"/>
    <dgm:cxn modelId="{48B81D92-6224-492A-AF43-6E2C329F0800}" type="presParOf" srcId="{95DD8A88-836D-448B-9624-48D8E243EE74}" destId="{CF81C6AC-1037-4789-9119-3E7C4ED7AC89}" srcOrd="11" destOrd="0" presId="urn:microsoft.com/office/officeart/2005/8/layout/vList5"/>
    <dgm:cxn modelId="{D4920066-79EA-48A2-BF4A-B6BCF383412D}" type="presParOf" srcId="{95DD8A88-836D-448B-9624-48D8E243EE74}" destId="{3A34491D-D5B4-4405-A922-581ABFE609A2}" srcOrd="12" destOrd="0" presId="urn:microsoft.com/office/officeart/2005/8/layout/vList5"/>
    <dgm:cxn modelId="{C73E2E6B-73A3-47CA-8319-5EF420A4DA5C}" type="presParOf" srcId="{3A34491D-D5B4-4405-A922-581ABFE609A2}" destId="{F7D45F4A-1DD8-4898-831E-114D3CD60D0A}" srcOrd="0" destOrd="0" presId="urn:microsoft.com/office/officeart/2005/8/layout/vList5"/>
    <dgm:cxn modelId="{4DADF0BF-015E-4912-9F3B-C13186AD9DCA}" type="presParOf" srcId="{95DD8A88-836D-448B-9624-48D8E243EE74}" destId="{0B8CE36E-B237-4453-9724-F70EE123663C}" srcOrd="13" destOrd="0" presId="urn:microsoft.com/office/officeart/2005/8/layout/vList5"/>
    <dgm:cxn modelId="{C79225C7-6E37-4BCC-962E-A3CBC652DAF0}" type="presParOf" srcId="{95DD8A88-836D-448B-9624-48D8E243EE74}" destId="{71613F0F-9C0F-4195-8289-1AF7764E293A}" srcOrd="14" destOrd="0" presId="urn:microsoft.com/office/officeart/2005/8/layout/vList5"/>
    <dgm:cxn modelId="{44F17EFB-1311-4F8F-AAD7-678CCE7E5B9E}" type="presParOf" srcId="{71613F0F-9C0F-4195-8289-1AF7764E293A}" destId="{47F6F0F9-F894-4E0B-B8A1-36CC33E233C0}" srcOrd="0" destOrd="0" presId="urn:microsoft.com/office/officeart/2005/8/layout/vList5"/>
    <dgm:cxn modelId="{95EC6E5C-DA34-4859-A305-E3811109B74E}" type="presParOf" srcId="{95DD8A88-836D-448B-9624-48D8E243EE74}" destId="{3AB7D939-2A7A-4BE0-BB6A-D21554B244C9}" srcOrd="15" destOrd="0" presId="urn:microsoft.com/office/officeart/2005/8/layout/vList5"/>
    <dgm:cxn modelId="{771A3F50-D2BB-428F-A5E2-D78F91B63B93}" type="presParOf" srcId="{95DD8A88-836D-448B-9624-48D8E243EE74}" destId="{DCF95630-C2F5-424E-87F0-117363692586}" srcOrd="16" destOrd="0" presId="urn:microsoft.com/office/officeart/2005/8/layout/vList5"/>
    <dgm:cxn modelId="{94358205-AD43-4D51-A24E-33585AA0FA59}" type="presParOf" srcId="{DCF95630-C2F5-424E-87F0-117363692586}" destId="{86CAC912-CCD1-423C-BCFA-E4E149459C33}"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8BD0BC-AE13-4453-A791-480501D9253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92EFF0F-30D3-4E75-9B06-A9643FE879A7}">
      <dgm:prSet/>
      <dgm:spPr/>
      <dgm:t>
        <a:bodyPr/>
        <a:lstStyle/>
        <a:p>
          <a:pPr>
            <a:defRPr cap="all"/>
          </a:pPr>
          <a:r>
            <a:rPr lang="en-GB"/>
            <a:t>Outdoor shoes (wellies or walking boots)</a:t>
          </a:r>
          <a:endParaRPr lang="en-US" dirty="0"/>
        </a:p>
      </dgm:t>
    </dgm:pt>
    <dgm:pt modelId="{B943E1B4-A3DD-46E5-8D7D-4E4F5A7C36FD}" type="parTrans" cxnId="{B5B72834-24BB-47E1-9C4A-C49BBE1552AF}">
      <dgm:prSet/>
      <dgm:spPr/>
      <dgm:t>
        <a:bodyPr/>
        <a:lstStyle/>
        <a:p>
          <a:endParaRPr lang="en-US"/>
        </a:p>
      </dgm:t>
    </dgm:pt>
    <dgm:pt modelId="{DEED6D0A-4F44-4C2D-8227-91D391881FB6}" type="sibTrans" cxnId="{B5B72834-24BB-47E1-9C4A-C49BBE1552AF}">
      <dgm:prSet/>
      <dgm:spPr/>
      <dgm:t>
        <a:bodyPr/>
        <a:lstStyle/>
        <a:p>
          <a:endParaRPr lang="en-US"/>
        </a:p>
      </dgm:t>
    </dgm:pt>
    <dgm:pt modelId="{08FFA075-A5E5-46B8-B36B-3A9D0F611781}">
      <dgm:prSet/>
      <dgm:spPr/>
      <dgm:t>
        <a:bodyPr/>
        <a:lstStyle/>
        <a:p>
          <a:pPr>
            <a:defRPr cap="all"/>
          </a:pPr>
          <a:r>
            <a:rPr lang="en-GB"/>
            <a:t>Hat, Scarf, gloves</a:t>
          </a:r>
          <a:endParaRPr lang="en-US"/>
        </a:p>
      </dgm:t>
    </dgm:pt>
    <dgm:pt modelId="{F15EDDEC-45AF-4377-A089-EFCEC0B61F3D}" type="parTrans" cxnId="{A96D8A43-C1AD-40E5-BACB-DF5AB30ED706}">
      <dgm:prSet/>
      <dgm:spPr/>
      <dgm:t>
        <a:bodyPr/>
        <a:lstStyle/>
        <a:p>
          <a:endParaRPr lang="en-US"/>
        </a:p>
      </dgm:t>
    </dgm:pt>
    <dgm:pt modelId="{ED9FB57E-9469-436D-98EF-7681C0516FF9}" type="sibTrans" cxnId="{A96D8A43-C1AD-40E5-BACB-DF5AB30ED706}">
      <dgm:prSet/>
      <dgm:spPr/>
      <dgm:t>
        <a:bodyPr/>
        <a:lstStyle/>
        <a:p>
          <a:endParaRPr lang="en-US"/>
        </a:p>
      </dgm:t>
    </dgm:pt>
    <dgm:pt modelId="{64AD2220-50C5-4862-98AA-816CE88EE4E0}">
      <dgm:prSet/>
      <dgm:spPr/>
      <dgm:t>
        <a:bodyPr/>
        <a:lstStyle/>
        <a:p>
          <a:pPr>
            <a:defRPr cap="all"/>
          </a:pPr>
          <a:r>
            <a:rPr lang="en-GB"/>
            <a:t>Refillable water Bottle</a:t>
          </a:r>
          <a:endParaRPr lang="en-US"/>
        </a:p>
      </dgm:t>
    </dgm:pt>
    <dgm:pt modelId="{9A19F502-4104-44ED-B4B4-76EDC0D7CF94}" type="parTrans" cxnId="{A10A608D-EB1D-473D-B71D-BAB5049FE344}">
      <dgm:prSet/>
      <dgm:spPr/>
      <dgm:t>
        <a:bodyPr/>
        <a:lstStyle/>
        <a:p>
          <a:endParaRPr lang="en-US"/>
        </a:p>
      </dgm:t>
    </dgm:pt>
    <dgm:pt modelId="{7DB71F0E-11FF-4C9A-8397-56240CC4C873}" type="sibTrans" cxnId="{A10A608D-EB1D-473D-B71D-BAB5049FE344}">
      <dgm:prSet/>
      <dgm:spPr/>
      <dgm:t>
        <a:bodyPr/>
        <a:lstStyle/>
        <a:p>
          <a:endParaRPr lang="en-US"/>
        </a:p>
      </dgm:t>
    </dgm:pt>
    <dgm:pt modelId="{580E91C7-8682-4210-8383-A0B6B8D54EE7}">
      <dgm:prSet/>
      <dgm:spPr/>
      <dgm:t>
        <a:bodyPr/>
        <a:lstStyle/>
        <a:p>
          <a:pPr>
            <a:defRPr cap="all"/>
          </a:pPr>
          <a:r>
            <a:rPr lang="en-GB"/>
            <a:t>Plastic bag for dirty clothing</a:t>
          </a:r>
          <a:endParaRPr lang="en-US"/>
        </a:p>
      </dgm:t>
    </dgm:pt>
    <dgm:pt modelId="{51244A3E-97FB-4DAA-B093-06D97D76256A}" type="parTrans" cxnId="{8D75F729-789A-4980-98AD-02A4ED921E84}">
      <dgm:prSet/>
      <dgm:spPr/>
      <dgm:t>
        <a:bodyPr/>
        <a:lstStyle/>
        <a:p>
          <a:endParaRPr lang="en-US"/>
        </a:p>
      </dgm:t>
    </dgm:pt>
    <dgm:pt modelId="{B766CD66-A5C7-4FBA-9441-20AB0A199F1E}" type="sibTrans" cxnId="{8D75F729-789A-4980-98AD-02A4ED921E84}">
      <dgm:prSet/>
      <dgm:spPr/>
      <dgm:t>
        <a:bodyPr/>
        <a:lstStyle/>
        <a:p>
          <a:endParaRPr lang="en-US"/>
        </a:p>
      </dgm:t>
    </dgm:pt>
    <dgm:pt modelId="{488CA7D0-6BD1-4FBE-9D80-80A22DA508DB}">
      <dgm:prSet/>
      <dgm:spPr/>
      <dgm:t>
        <a:bodyPr/>
        <a:lstStyle/>
        <a:p>
          <a:pPr>
            <a:defRPr cap="all"/>
          </a:pPr>
          <a:r>
            <a:rPr lang="en-GB"/>
            <a:t>Torch</a:t>
          </a:r>
          <a:endParaRPr lang="en-US"/>
        </a:p>
      </dgm:t>
    </dgm:pt>
    <dgm:pt modelId="{8E12CA62-0B19-464C-BBC4-7A83CFA48F65}" type="parTrans" cxnId="{7746632E-D97B-4EC3-B898-2A718FD84C55}">
      <dgm:prSet/>
      <dgm:spPr/>
      <dgm:t>
        <a:bodyPr/>
        <a:lstStyle/>
        <a:p>
          <a:endParaRPr lang="en-US"/>
        </a:p>
      </dgm:t>
    </dgm:pt>
    <dgm:pt modelId="{0102D2F7-F3CF-4DB5-9D29-578E736BFA7F}" type="sibTrans" cxnId="{7746632E-D97B-4EC3-B898-2A718FD84C55}">
      <dgm:prSet/>
      <dgm:spPr/>
      <dgm:t>
        <a:bodyPr/>
        <a:lstStyle/>
        <a:p>
          <a:endParaRPr lang="en-US"/>
        </a:p>
      </dgm:t>
    </dgm:pt>
    <dgm:pt modelId="{435CAC99-6B5F-495D-BE8C-5DF32012D96F}">
      <dgm:prSet/>
      <dgm:spPr/>
      <dgm:t>
        <a:bodyPr/>
        <a:lstStyle/>
        <a:p>
          <a:pPr>
            <a:defRPr cap="all"/>
          </a:pPr>
          <a:r>
            <a:rPr lang="en-GB"/>
            <a:t>Optional; £5 in coins</a:t>
          </a:r>
          <a:endParaRPr lang="en-US"/>
        </a:p>
      </dgm:t>
    </dgm:pt>
    <dgm:pt modelId="{E42400BF-2CDE-4842-8CD9-450638595EEB}" type="parTrans" cxnId="{8BF6E01A-44E8-45CB-A1FD-EC32AD4C4940}">
      <dgm:prSet/>
      <dgm:spPr/>
      <dgm:t>
        <a:bodyPr/>
        <a:lstStyle/>
        <a:p>
          <a:endParaRPr lang="en-US"/>
        </a:p>
      </dgm:t>
    </dgm:pt>
    <dgm:pt modelId="{E2C2D90F-17A4-401A-BD2A-8841799D363B}" type="sibTrans" cxnId="{8BF6E01A-44E8-45CB-A1FD-EC32AD4C4940}">
      <dgm:prSet/>
      <dgm:spPr/>
      <dgm:t>
        <a:bodyPr/>
        <a:lstStyle/>
        <a:p>
          <a:endParaRPr lang="en-US"/>
        </a:p>
      </dgm:t>
    </dgm:pt>
    <dgm:pt modelId="{A605127D-0F98-4418-9285-DAF760679663}" type="pres">
      <dgm:prSet presAssocID="{6B8BD0BC-AE13-4453-A791-480501D9253A}" presName="root" presStyleCnt="0">
        <dgm:presLayoutVars>
          <dgm:dir/>
          <dgm:resizeHandles val="exact"/>
        </dgm:presLayoutVars>
      </dgm:prSet>
      <dgm:spPr/>
    </dgm:pt>
    <dgm:pt modelId="{72D1828A-502A-4F28-A627-AB009752E942}" type="pres">
      <dgm:prSet presAssocID="{792EFF0F-30D3-4E75-9B06-A9643FE879A7}" presName="compNode" presStyleCnt="0"/>
      <dgm:spPr/>
    </dgm:pt>
    <dgm:pt modelId="{E6DEBEDA-3452-4201-8849-20713D7F4A73}" type="pres">
      <dgm:prSet presAssocID="{792EFF0F-30D3-4E75-9B06-A9643FE879A7}" presName="iconBgRect" presStyleLbl="bgShp" presStyleIdx="0" presStyleCnt="6"/>
      <dgm:spPr/>
    </dgm:pt>
    <dgm:pt modelId="{A4FD9DC1-2513-41FC-AD8F-E19A596912CB}" type="pres">
      <dgm:prSet presAssocID="{792EFF0F-30D3-4E75-9B06-A9643FE879A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otprint"/>
        </a:ext>
      </dgm:extLst>
    </dgm:pt>
    <dgm:pt modelId="{F4ED58E9-B570-47CF-A79E-29685352C769}" type="pres">
      <dgm:prSet presAssocID="{792EFF0F-30D3-4E75-9B06-A9643FE879A7}" presName="spaceRect" presStyleCnt="0"/>
      <dgm:spPr/>
    </dgm:pt>
    <dgm:pt modelId="{7F64B8C6-A569-4C99-933A-81644491CE85}" type="pres">
      <dgm:prSet presAssocID="{792EFF0F-30D3-4E75-9B06-A9643FE879A7}" presName="textRect" presStyleLbl="revTx" presStyleIdx="0" presStyleCnt="6">
        <dgm:presLayoutVars>
          <dgm:chMax val="1"/>
          <dgm:chPref val="1"/>
        </dgm:presLayoutVars>
      </dgm:prSet>
      <dgm:spPr/>
    </dgm:pt>
    <dgm:pt modelId="{7394D5B8-C920-4BFB-8A9A-BE4A9F93CFCC}" type="pres">
      <dgm:prSet presAssocID="{DEED6D0A-4F44-4C2D-8227-91D391881FB6}" presName="sibTrans" presStyleCnt="0"/>
      <dgm:spPr/>
    </dgm:pt>
    <dgm:pt modelId="{AA9AFD3E-A572-4748-8E9F-EDF6FF55FD7C}" type="pres">
      <dgm:prSet presAssocID="{08FFA075-A5E5-46B8-B36B-3A9D0F611781}" presName="compNode" presStyleCnt="0"/>
      <dgm:spPr/>
    </dgm:pt>
    <dgm:pt modelId="{7C8F47C7-390F-4DD6-BD6B-DF6E62A5163D}" type="pres">
      <dgm:prSet presAssocID="{08FFA075-A5E5-46B8-B36B-3A9D0F611781}" presName="iconBgRect" presStyleLbl="bgShp" presStyleIdx="1" presStyleCnt="6"/>
      <dgm:spPr/>
    </dgm:pt>
    <dgm:pt modelId="{F0F9A775-E777-451A-8EA1-4265D331AD7D}" type="pres">
      <dgm:prSet presAssocID="{08FFA075-A5E5-46B8-B36B-3A9D0F61178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ttens"/>
        </a:ext>
      </dgm:extLst>
    </dgm:pt>
    <dgm:pt modelId="{82B42BD9-9E7D-42CA-804F-690C99FCB520}" type="pres">
      <dgm:prSet presAssocID="{08FFA075-A5E5-46B8-B36B-3A9D0F611781}" presName="spaceRect" presStyleCnt="0"/>
      <dgm:spPr/>
    </dgm:pt>
    <dgm:pt modelId="{1FFF6C17-0AA1-445E-9C71-2EA3C0F647B5}" type="pres">
      <dgm:prSet presAssocID="{08FFA075-A5E5-46B8-B36B-3A9D0F611781}" presName="textRect" presStyleLbl="revTx" presStyleIdx="1" presStyleCnt="6">
        <dgm:presLayoutVars>
          <dgm:chMax val="1"/>
          <dgm:chPref val="1"/>
        </dgm:presLayoutVars>
      </dgm:prSet>
      <dgm:spPr/>
    </dgm:pt>
    <dgm:pt modelId="{84BC4197-77F6-496F-9B16-9E7385555D96}" type="pres">
      <dgm:prSet presAssocID="{ED9FB57E-9469-436D-98EF-7681C0516FF9}" presName="sibTrans" presStyleCnt="0"/>
      <dgm:spPr/>
    </dgm:pt>
    <dgm:pt modelId="{A550949D-8AED-4A35-ABA6-D04FA5DA6D79}" type="pres">
      <dgm:prSet presAssocID="{64AD2220-50C5-4862-98AA-816CE88EE4E0}" presName="compNode" presStyleCnt="0"/>
      <dgm:spPr/>
    </dgm:pt>
    <dgm:pt modelId="{5E36F492-05FD-418F-8A8B-F59FC71980F4}" type="pres">
      <dgm:prSet presAssocID="{64AD2220-50C5-4862-98AA-816CE88EE4E0}" presName="iconBgRect" presStyleLbl="bgShp" presStyleIdx="2" presStyleCnt="6"/>
      <dgm:spPr/>
    </dgm:pt>
    <dgm:pt modelId="{28CC7BB0-BCE7-4E1C-BC9E-CDB93956F4B1}" type="pres">
      <dgm:prSet presAssocID="{64AD2220-50C5-4862-98AA-816CE88EE4E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
        </a:ext>
      </dgm:extLst>
    </dgm:pt>
    <dgm:pt modelId="{04787F49-B3D4-41A0-9EC3-82CD587F23A8}" type="pres">
      <dgm:prSet presAssocID="{64AD2220-50C5-4862-98AA-816CE88EE4E0}" presName="spaceRect" presStyleCnt="0"/>
      <dgm:spPr/>
    </dgm:pt>
    <dgm:pt modelId="{07FAAD27-8A1C-435B-BA16-F7693B990E24}" type="pres">
      <dgm:prSet presAssocID="{64AD2220-50C5-4862-98AA-816CE88EE4E0}" presName="textRect" presStyleLbl="revTx" presStyleIdx="2" presStyleCnt="6">
        <dgm:presLayoutVars>
          <dgm:chMax val="1"/>
          <dgm:chPref val="1"/>
        </dgm:presLayoutVars>
      </dgm:prSet>
      <dgm:spPr/>
    </dgm:pt>
    <dgm:pt modelId="{82119F55-7268-4607-82B4-AF1ACEF0E49D}" type="pres">
      <dgm:prSet presAssocID="{7DB71F0E-11FF-4C9A-8397-56240CC4C873}" presName="sibTrans" presStyleCnt="0"/>
      <dgm:spPr/>
    </dgm:pt>
    <dgm:pt modelId="{55065081-7306-4B37-BFE6-6831F89E56C9}" type="pres">
      <dgm:prSet presAssocID="{580E91C7-8682-4210-8383-A0B6B8D54EE7}" presName="compNode" presStyleCnt="0"/>
      <dgm:spPr/>
    </dgm:pt>
    <dgm:pt modelId="{C7CC989F-3368-435F-9C29-ED496E7CF673}" type="pres">
      <dgm:prSet presAssocID="{580E91C7-8682-4210-8383-A0B6B8D54EE7}" presName="iconBgRect" presStyleLbl="bgShp" presStyleIdx="3" presStyleCnt="6"/>
      <dgm:spPr/>
    </dgm:pt>
    <dgm:pt modelId="{D245B0D1-DAED-4FF9-B79F-D8F31FA0C22E}" type="pres">
      <dgm:prSet presAssocID="{580E91C7-8682-4210-8383-A0B6B8D54EE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hopping bag"/>
        </a:ext>
      </dgm:extLst>
    </dgm:pt>
    <dgm:pt modelId="{89FC94A2-532B-4472-900C-C13F38D4701B}" type="pres">
      <dgm:prSet presAssocID="{580E91C7-8682-4210-8383-A0B6B8D54EE7}" presName="spaceRect" presStyleCnt="0"/>
      <dgm:spPr/>
    </dgm:pt>
    <dgm:pt modelId="{5CBEF380-F262-4576-B56B-9CC1A4A7E6B9}" type="pres">
      <dgm:prSet presAssocID="{580E91C7-8682-4210-8383-A0B6B8D54EE7}" presName="textRect" presStyleLbl="revTx" presStyleIdx="3" presStyleCnt="6">
        <dgm:presLayoutVars>
          <dgm:chMax val="1"/>
          <dgm:chPref val="1"/>
        </dgm:presLayoutVars>
      </dgm:prSet>
      <dgm:spPr/>
    </dgm:pt>
    <dgm:pt modelId="{926D3292-1B99-4F5A-AA86-2F757B7669D8}" type="pres">
      <dgm:prSet presAssocID="{B766CD66-A5C7-4FBA-9441-20AB0A199F1E}" presName="sibTrans" presStyleCnt="0"/>
      <dgm:spPr/>
    </dgm:pt>
    <dgm:pt modelId="{B1FF94AA-9832-4D54-9B56-7079BD942B49}" type="pres">
      <dgm:prSet presAssocID="{488CA7D0-6BD1-4FBE-9D80-80A22DA508DB}" presName="compNode" presStyleCnt="0"/>
      <dgm:spPr/>
    </dgm:pt>
    <dgm:pt modelId="{D7A4E377-A634-40EA-9A3A-50B653E7ADD2}" type="pres">
      <dgm:prSet presAssocID="{488CA7D0-6BD1-4FBE-9D80-80A22DA508DB}" presName="iconBgRect" presStyleLbl="bgShp" presStyleIdx="4" presStyleCnt="6"/>
      <dgm:spPr/>
    </dgm:pt>
    <dgm:pt modelId="{0AE54992-0439-4D03-BE45-6356BBFDCD25}" type="pres">
      <dgm:prSet presAssocID="{488CA7D0-6BD1-4FBE-9D80-80A22DA508D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lashlight"/>
        </a:ext>
      </dgm:extLst>
    </dgm:pt>
    <dgm:pt modelId="{8692BF9D-C3AA-4321-A512-AC5B51049863}" type="pres">
      <dgm:prSet presAssocID="{488CA7D0-6BD1-4FBE-9D80-80A22DA508DB}" presName="spaceRect" presStyleCnt="0"/>
      <dgm:spPr/>
    </dgm:pt>
    <dgm:pt modelId="{B63E9807-F355-4F21-9D96-460EBB13EBF0}" type="pres">
      <dgm:prSet presAssocID="{488CA7D0-6BD1-4FBE-9D80-80A22DA508DB}" presName="textRect" presStyleLbl="revTx" presStyleIdx="4" presStyleCnt="6">
        <dgm:presLayoutVars>
          <dgm:chMax val="1"/>
          <dgm:chPref val="1"/>
        </dgm:presLayoutVars>
      </dgm:prSet>
      <dgm:spPr/>
    </dgm:pt>
    <dgm:pt modelId="{E010FA06-F736-4F5E-9B13-E9A7EC793DC2}" type="pres">
      <dgm:prSet presAssocID="{0102D2F7-F3CF-4DB5-9D29-578E736BFA7F}" presName="sibTrans" presStyleCnt="0"/>
      <dgm:spPr/>
    </dgm:pt>
    <dgm:pt modelId="{8F40A8B3-780B-4E41-878F-31C461EF0DCF}" type="pres">
      <dgm:prSet presAssocID="{435CAC99-6B5F-495D-BE8C-5DF32012D96F}" presName="compNode" presStyleCnt="0"/>
      <dgm:spPr/>
    </dgm:pt>
    <dgm:pt modelId="{686621C7-B564-4EF5-83C0-B87642AE6EA0}" type="pres">
      <dgm:prSet presAssocID="{435CAC99-6B5F-495D-BE8C-5DF32012D96F}" presName="iconBgRect" presStyleLbl="bgShp" presStyleIdx="5" presStyleCnt="6"/>
      <dgm:spPr/>
    </dgm:pt>
    <dgm:pt modelId="{84322CA5-6A4E-4AA4-A38D-A881D5773793}" type="pres">
      <dgm:prSet presAssocID="{435CAC99-6B5F-495D-BE8C-5DF32012D96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ins"/>
        </a:ext>
      </dgm:extLst>
    </dgm:pt>
    <dgm:pt modelId="{CC14CE91-C11E-4173-9D6A-7D0F3F1B1DBE}" type="pres">
      <dgm:prSet presAssocID="{435CAC99-6B5F-495D-BE8C-5DF32012D96F}" presName="spaceRect" presStyleCnt="0"/>
      <dgm:spPr/>
    </dgm:pt>
    <dgm:pt modelId="{F730BA98-9B75-4CAD-96B5-A1FDAC467577}" type="pres">
      <dgm:prSet presAssocID="{435CAC99-6B5F-495D-BE8C-5DF32012D96F}" presName="textRect" presStyleLbl="revTx" presStyleIdx="5" presStyleCnt="6">
        <dgm:presLayoutVars>
          <dgm:chMax val="1"/>
          <dgm:chPref val="1"/>
        </dgm:presLayoutVars>
      </dgm:prSet>
      <dgm:spPr/>
    </dgm:pt>
  </dgm:ptLst>
  <dgm:cxnLst>
    <dgm:cxn modelId="{F646F510-229C-48EE-B847-E1DBDF755DF1}" type="presOf" srcId="{792EFF0F-30D3-4E75-9B06-A9643FE879A7}" destId="{7F64B8C6-A569-4C99-933A-81644491CE85}" srcOrd="0" destOrd="0" presId="urn:microsoft.com/office/officeart/2018/5/layout/IconCircleLabelList"/>
    <dgm:cxn modelId="{8BF6E01A-44E8-45CB-A1FD-EC32AD4C4940}" srcId="{6B8BD0BC-AE13-4453-A791-480501D9253A}" destId="{435CAC99-6B5F-495D-BE8C-5DF32012D96F}" srcOrd="5" destOrd="0" parTransId="{E42400BF-2CDE-4842-8CD9-450638595EEB}" sibTransId="{E2C2D90F-17A4-401A-BD2A-8841799D363B}"/>
    <dgm:cxn modelId="{8D75F729-789A-4980-98AD-02A4ED921E84}" srcId="{6B8BD0BC-AE13-4453-A791-480501D9253A}" destId="{580E91C7-8682-4210-8383-A0B6B8D54EE7}" srcOrd="3" destOrd="0" parTransId="{51244A3E-97FB-4DAA-B093-06D97D76256A}" sibTransId="{B766CD66-A5C7-4FBA-9441-20AB0A199F1E}"/>
    <dgm:cxn modelId="{7746632E-D97B-4EC3-B898-2A718FD84C55}" srcId="{6B8BD0BC-AE13-4453-A791-480501D9253A}" destId="{488CA7D0-6BD1-4FBE-9D80-80A22DA508DB}" srcOrd="4" destOrd="0" parTransId="{8E12CA62-0B19-464C-BBC4-7A83CFA48F65}" sibTransId="{0102D2F7-F3CF-4DB5-9D29-578E736BFA7F}"/>
    <dgm:cxn modelId="{B5B72834-24BB-47E1-9C4A-C49BBE1552AF}" srcId="{6B8BD0BC-AE13-4453-A791-480501D9253A}" destId="{792EFF0F-30D3-4E75-9B06-A9643FE879A7}" srcOrd="0" destOrd="0" parTransId="{B943E1B4-A3DD-46E5-8D7D-4E4F5A7C36FD}" sibTransId="{DEED6D0A-4F44-4C2D-8227-91D391881FB6}"/>
    <dgm:cxn modelId="{06F0C936-8675-43EB-9006-DABD3DB36E50}" type="presOf" srcId="{435CAC99-6B5F-495D-BE8C-5DF32012D96F}" destId="{F730BA98-9B75-4CAD-96B5-A1FDAC467577}" srcOrd="0" destOrd="0" presId="urn:microsoft.com/office/officeart/2018/5/layout/IconCircleLabelList"/>
    <dgm:cxn modelId="{C81F895F-1636-495C-99E2-BCC9F170106D}" type="presOf" srcId="{64AD2220-50C5-4862-98AA-816CE88EE4E0}" destId="{07FAAD27-8A1C-435B-BA16-F7693B990E24}" srcOrd="0" destOrd="0" presId="urn:microsoft.com/office/officeart/2018/5/layout/IconCircleLabelList"/>
    <dgm:cxn modelId="{A96D8A43-C1AD-40E5-BACB-DF5AB30ED706}" srcId="{6B8BD0BC-AE13-4453-A791-480501D9253A}" destId="{08FFA075-A5E5-46B8-B36B-3A9D0F611781}" srcOrd="1" destOrd="0" parTransId="{F15EDDEC-45AF-4377-A089-EFCEC0B61F3D}" sibTransId="{ED9FB57E-9469-436D-98EF-7681C0516FF9}"/>
    <dgm:cxn modelId="{64DCE27C-56AB-44FE-AD07-96C651D5FB3A}" type="presOf" srcId="{488CA7D0-6BD1-4FBE-9D80-80A22DA508DB}" destId="{B63E9807-F355-4F21-9D96-460EBB13EBF0}" srcOrd="0" destOrd="0" presId="urn:microsoft.com/office/officeart/2018/5/layout/IconCircleLabelList"/>
    <dgm:cxn modelId="{A10A608D-EB1D-473D-B71D-BAB5049FE344}" srcId="{6B8BD0BC-AE13-4453-A791-480501D9253A}" destId="{64AD2220-50C5-4862-98AA-816CE88EE4E0}" srcOrd="2" destOrd="0" parTransId="{9A19F502-4104-44ED-B4B4-76EDC0D7CF94}" sibTransId="{7DB71F0E-11FF-4C9A-8397-56240CC4C873}"/>
    <dgm:cxn modelId="{8F624D99-A67E-43D2-91A0-C62F160FCD99}" type="presOf" srcId="{08FFA075-A5E5-46B8-B36B-3A9D0F611781}" destId="{1FFF6C17-0AA1-445E-9C71-2EA3C0F647B5}" srcOrd="0" destOrd="0" presId="urn:microsoft.com/office/officeart/2018/5/layout/IconCircleLabelList"/>
    <dgm:cxn modelId="{DE98DBBC-8CD6-4F34-A392-2CDF713D5EC1}" type="presOf" srcId="{580E91C7-8682-4210-8383-A0B6B8D54EE7}" destId="{5CBEF380-F262-4576-B56B-9CC1A4A7E6B9}" srcOrd="0" destOrd="0" presId="urn:microsoft.com/office/officeart/2018/5/layout/IconCircleLabelList"/>
    <dgm:cxn modelId="{C37AA2F0-2E81-4394-B56B-0723997B4F74}" type="presOf" srcId="{6B8BD0BC-AE13-4453-A791-480501D9253A}" destId="{A605127D-0F98-4418-9285-DAF760679663}" srcOrd="0" destOrd="0" presId="urn:microsoft.com/office/officeart/2018/5/layout/IconCircleLabelList"/>
    <dgm:cxn modelId="{F315EA03-9AA2-4F5F-BE66-446C8147A155}" type="presParOf" srcId="{A605127D-0F98-4418-9285-DAF760679663}" destId="{72D1828A-502A-4F28-A627-AB009752E942}" srcOrd="0" destOrd="0" presId="urn:microsoft.com/office/officeart/2018/5/layout/IconCircleLabelList"/>
    <dgm:cxn modelId="{94DDCB63-771F-4F2A-8A15-BD8BE78DD24B}" type="presParOf" srcId="{72D1828A-502A-4F28-A627-AB009752E942}" destId="{E6DEBEDA-3452-4201-8849-20713D7F4A73}" srcOrd="0" destOrd="0" presId="urn:microsoft.com/office/officeart/2018/5/layout/IconCircleLabelList"/>
    <dgm:cxn modelId="{99E4A7B5-CBE5-41AF-86C3-973D64006731}" type="presParOf" srcId="{72D1828A-502A-4F28-A627-AB009752E942}" destId="{A4FD9DC1-2513-41FC-AD8F-E19A596912CB}" srcOrd="1" destOrd="0" presId="urn:microsoft.com/office/officeart/2018/5/layout/IconCircleLabelList"/>
    <dgm:cxn modelId="{123992B3-954A-4740-8CB1-E7DC45341EA6}" type="presParOf" srcId="{72D1828A-502A-4F28-A627-AB009752E942}" destId="{F4ED58E9-B570-47CF-A79E-29685352C769}" srcOrd="2" destOrd="0" presId="urn:microsoft.com/office/officeart/2018/5/layout/IconCircleLabelList"/>
    <dgm:cxn modelId="{17B2F462-AB1D-4278-874A-F1580CFF9727}" type="presParOf" srcId="{72D1828A-502A-4F28-A627-AB009752E942}" destId="{7F64B8C6-A569-4C99-933A-81644491CE85}" srcOrd="3" destOrd="0" presId="urn:microsoft.com/office/officeart/2018/5/layout/IconCircleLabelList"/>
    <dgm:cxn modelId="{886ECDAD-D564-4313-A05C-1C6810C5A098}" type="presParOf" srcId="{A605127D-0F98-4418-9285-DAF760679663}" destId="{7394D5B8-C920-4BFB-8A9A-BE4A9F93CFCC}" srcOrd="1" destOrd="0" presId="urn:microsoft.com/office/officeart/2018/5/layout/IconCircleLabelList"/>
    <dgm:cxn modelId="{584A053F-5048-4FBA-8CE6-29C9D132948D}" type="presParOf" srcId="{A605127D-0F98-4418-9285-DAF760679663}" destId="{AA9AFD3E-A572-4748-8E9F-EDF6FF55FD7C}" srcOrd="2" destOrd="0" presId="urn:microsoft.com/office/officeart/2018/5/layout/IconCircleLabelList"/>
    <dgm:cxn modelId="{8D0B5AD2-0B9B-4008-A0E1-3EF5B2F6F224}" type="presParOf" srcId="{AA9AFD3E-A572-4748-8E9F-EDF6FF55FD7C}" destId="{7C8F47C7-390F-4DD6-BD6B-DF6E62A5163D}" srcOrd="0" destOrd="0" presId="urn:microsoft.com/office/officeart/2018/5/layout/IconCircleLabelList"/>
    <dgm:cxn modelId="{2E7FDB24-58E9-445A-86E2-1ED162486C77}" type="presParOf" srcId="{AA9AFD3E-A572-4748-8E9F-EDF6FF55FD7C}" destId="{F0F9A775-E777-451A-8EA1-4265D331AD7D}" srcOrd="1" destOrd="0" presId="urn:microsoft.com/office/officeart/2018/5/layout/IconCircleLabelList"/>
    <dgm:cxn modelId="{6A31726D-B350-4A85-A904-DA00B49AA65E}" type="presParOf" srcId="{AA9AFD3E-A572-4748-8E9F-EDF6FF55FD7C}" destId="{82B42BD9-9E7D-42CA-804F-690C99FCB520}" srcOrd="2" destOrd="0" presId="urn:microsoft.com/office/officeart/2018/5/layout/IconCircleLabelList"/>
    <dgm:cxn modelId="{5258AFE6-6250-4C2A-B364-897A25E84279}" type="presParOf" srcId="{AA9AFD3E-A572-4748-8E9F-EDF6FF55FD7C}" destId="{1FFF6C17-0AA1-445E-9C71-2EA3C0F647B5}" srcOrd="3" destOrd="0" presId="urn:microsoft.com/office/officeart/2018/5/layout/IconCircleLabelList"/>
    <dgm:cxn modelId="{13B2E053-D4A3-424E-89AF-D0CF351423BD}" type="presParOf" srcId="{A605127D-0F98-4418-9285-DAF760679663}" destId="{84BC4197-77F6-496F-9B16-9E7385555D96}" srcOrd="3" destOrd="0" presId="urn:microsoft.com/office/officeart/2018/5/layout/IconCircleLabelList"/>
    <dgm:cxn modelId="{572C49D5-313A-481E-952B-5B7496A155E8}" type="presParOf" srcId="{A605127D-0F98-4418-9285-DAF760679663}" destId="{A550949D-8AED-4A35-ABA6-D04FA5DA6D79}" srcOrd="4" destOrd="0" presId="urn:microsoft.com/office/officeart/2018/5/layout/IconCircleLabelList"/>
    <dgm:cxn modelId="{3657E4F1-A715-46A1-95D1-433070B1DD40}" type="presParOf" srcId="{A550949D-8AED-4A35-ABA6-D04FA5DA6D79}" destId="{5E36F492-05FD-418F-8A8B-F59FC71980F4}" srcOrd="0" destOrd="0" presId="urn:microsoft.com/office/officeart/2018/5/layout/IconCircleLabelList"/>
    <dgm:cxn modelId="{DE942576-D803-4E85-A06E-7F3CD74506C7}" type="presParOf" srcId="{A550949D-8AED-4A35-ABA6-D04FA5DA6D79}" destId="{28CC7BB0-BCE7-4E1C-BC9E-CDB93956F4B1}" srcOrd="1" destOrd="0" presId="urn:microsoft.com/office/officeart/2018/5/layout/IconCircleLabelList"/>
    <dgm:cxn modelId="{5166578D-2B34-4560-A015-5A43ADB92B41}" type="presParOf" srcId="{A550949D-8AED-4A35-ABA6-D04FA5DA6D79}" destId="{04787F49-B3D4-41A0-9EC3-82CD587F23A8}" srcOrd="2" destOrd="0" presId="urn:microsoft.com/office/officeart/2018/5/layout/IconCircleLabelList"/>
    <dgm:cxn modelId="{64B594B4-AF19-4FD1-93BA-039C74BD65D3}" type="presParOf" srcId="{A550949D-8AED-4A35-ABA6-D04FA5DA6D79}" destId="{07FAAD27-8A1C-435B-BA16-F7693B990E24}" srcOrd="3" destOrd="0" presId="urn:microsoft.com/office/officeart/2018/5/layout/IconCircleLabelList"/>
    <dgm:cxn modelId="{083A8CDF-95D1-4C7E-9642-BFE5B19395A6}" type="presParOf" srcId="{A605127D-0F98-4418-9285-DAF760679663}" destId="{82119F55-7268-4607-82B4-AF1ACEF0E49D}" srcOrd="5" destOrd="0" presId="urn:microsoft.com/office/officeart/2018/5/layout/IconCircleLabelList"/>
    <dgm:cxn modelId="{96143662-8B1A-4F6B-B0C5-E3C687BB1B19}" type="presParOf" srcId="{A605127D-0F98-4418-9285-DAF760679663}" destId="{55065081-7306-4B37-BFE6-6831F89E56C9}" srcOrd="6" destOrd="0" presId="urn:microsoft.com/office/officeart/2018/5/layout/IconCircleLabelList"/>
    <dgm:cxn modelId="{EB665DD9-7FD7-4FAF-A31C-A19D4332AF76}" type="presParOf" srcId="{55065081-7306-4B37-BFE6-6831F89E56C9}" destId="{C7CC989F-3368-435F-9C29-ED496E7CF673}" srcOrd="0" destOrd="0" presId="urn:microsoft.com/office/officeart/2018/5/layout/IconCircleLabelList"/>
    <dgm:cxn modelId="{DC5AFA21-0F40-4ADD-B7FD-253AE36C89E6}" type="presParOf" srcId="{55065081-7306-4B37-BFE6-6831F89E56C9}" destId="{D245B0D1-DAED-4FF9-B79F-D8F31FA0C22E}" srcOrd="1" destOrd="0" presId="urn:microsoft.com/office/officeart/2018/5/layout/IconCircleLabelList"/>
    <dgm:cxn modelId="{4D294963-F090-40BC-A3F9-B10D2BF30CAC}" type="presParOf" srcId="{55065081-7306-4B37-BFE6-6831F89E56C9}" destId="{89FC94A2-532B-4472-900C-C13F38D4701B}" srcOrd="2" destOrd="0" presId="urn:microsoft.com/office/officeart/2018/5/layout/IconCircleLabelList"/>
    <dgm:cxn modelId="{F084256F-78CB-4982-9E00-D1E05B26EB18}" type="presParOf" srcId="{55065081-7306-4B37-BFE6-6831F89E56C9}" destId="{5CBEF380-F262-4576-B56B-9CC1A4A7E6B9}" srcOrd="3" destOrd="0" presId="urn:microsoft.com/office/officeart/2018/5/layout/IconCircleLabelList"/>
    <dgm:cxn modelId="{B1524D5A-3DF5-4278-8FAA-99486F1394B7}" type="presParOf" srcId="{A605127D-0F98-4418-9285-DAF760679663}" destId="{926D3292-1B99-4F5A-AA86-2F757B7669D8}" srcOrd="7" destOrd="0" presId="urn:microsoft.com/office/officeart/2018/5/layout/IconCircleLabelList"/>
    <dgm:cxn modelId="{58511B29-0FA3-4472-A349-F5E9F1C2E7A6}" type="presParOf" srcId="{A605127D-0F98-4418-9285-DAF760679663}" destId="{B1FF94AA-9832-4D54-9B56-7079BD942B49}" srcOrd="8" destOrd="0" presId="urn:microsoft.com/office/officeart/2018/5/layout/IconCircleLabelList"/>
    <dgm:cxn modelId="{49DE12FA-E69A-4F8B-9C25-C1F94AC46CFE}" type="presParOf" srcId="{B1FF94AA-9832-4D54-9B56-7079BD942B49}" destId="{D7A4E377-A634-40EA-9A3A-50B653E7ADD2}" srcOrd="0" destOrd="0" presId="urn:microsoft.com/office/officeart/2018/5/layout/IconCircleLabelList"/>
    <dgm:cxn modelId="{FDC31127-3D6F-4A86-A84A-F3127BED9122}" type="presParOf" srcId="{B1FF94AA-9832-4D54-9B56-7079BD942B49}" destId="{0AE54992-0439-4D03-BE45-6356BBFDCD25}" srcOrd="1" destOrd="0" presId="urn:microsoft.com/office/officeart/2018/5/layout/IconCircleLabelList"/>
    <dgm:cxn modelId="{DA5335F4-E523-4CAA-BEE5-89DB87E2AED8}" type="presParOf" srcId="{B1FF94AA-9832-4D54-9B56-7079BD942B49}" destId="{8692BF9D-C3AA-4321-A512-AC5B51049863}" srcOrd="2" destOrd="0" presId="urn:microsoft.com/office/officeart/2018/5/layout/IconCircleLabelList"/>
    <dgm:cxn modelId="{70C1B968-D6C2-4A2C-959A-92E4E0A15A32}" type="presParOf" srcId="{B1FF94AA-9832-4D54-9B56-7079BD942B49}" destId="{B63E9807-F355-4F21-9D96-460EBB13EBF0}" srcOrd="3" destOrd="0" presId="urn:microsoft.com/office/officeart/2018/5/layout/IconCircleLabelList"/>
    <dgm:cxn modelId="{1E0D0C60-B6BC-4036-8561-4ECFEBBB342D}" type="presParOf" srcId="{A605127D-0F98-4418-9285-DAF760679663}" destId="{E010FA06-F736-4F5E-9B13-E9A7EC793DC2}" srcOrd="9" destOrd="0" presId="urn:microsoft.com/office/officeart/2018/5/layout/IconCircleLabelList"/>
    <dgm:cxn modelId="{892E7695-C77D-4AE6-8F1F-078991042A2E}" type="presParOf" srcId="{A605127D-0F98-4418-9285-DAF760679663}" destId="{8F40A8B3-780B-4E41-878F-31C461EF0DCF}" srcOrd="10" destOrd="0" presId="urn:microsoft.com/office/officeart/2018/5/layout/IconCircleLabelList"/>
    <dgm:cxn modelId="{49C47482-09FE-4D6B-BE4C-0679AAAB0C48}" type="presParOf" srcId="{8F40A8B3-780B-4E41-878F-31C461EF0DCF}" destId="{686621C7-B564-4EF5-83C0-B87642AE6EA0}" srcOrd="0" destOrd="0" presId="urn:microsoft.com/office/officeart/2018/5/layout/IconCircleLabelList"/>
    <dgm:cxn modelId="{5678A868-9F82-431D-BB95-841AF3F538C3}" type="presParOf" srcId="{8F40A8B3-780B-4E41-878F-31C461EF0DCF}" destId="{84322CA5-6A4E-4AA4-A38D-A881D5773793}" srcOrd="1" destOrd="0" presId="urn:microsoft.com/office/officeart/2018/5/layout/IconCircleLabelList"/>
    <dgm:cxn modelId="{B81363E0-A3E6-41E3-848D-ADCEE1EBA0B4}" type="presParOf" srcId="{8F40A8B3-780B-4E41-878F-31C461EF0DCF}" destId="{CC14CE91-C11E-4173-9D6A-7D0F3F1B1DBE}" srcOrd="2" destOrd="0" presId="urn:microsoft.com/office/officeart/2018/5/layout/IconCircleLabelList"/>
    <dgm:cxn modelId="{A614E4CF-2E0B-468E-B5E5-F51FDA3511EC}" type="presParOf" srcId="{8F40A8B3-780B-4E41-878F-31C461EF0DCF}" destId="{F730BA98-9B75-4CAD-96B5-A1FDAC467577}" srcOrd="3" destOrd="0" presId="urn:microsoft.com/office/officeart/2018/5/layout/IconCircleLabel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6255B3-84BB-4833-A7C7-4F74F8E236B6}" type="doc">
      <dgm:prSet loTypeId="urn:microsoft.com/office/officeart/2016/7/layout/VerticalHollowActionList" loCatId="List" qsTypeId="urn:microsoft.com/office/officeart/2005/8/quickstyle/simple1" qsCatId="simple" csTypeId="urn:microsoft.com/office/officeart/2005/8/colors/colorful5" csCatId="colorful" phldr="1"/>
      <dgm:spPr/>
      <dgm:t>
        <a:bodyPr/>
        <a:lstStyle/>
        <a:p>
          <a:endParaRPr lang="en-US"/>
        </a:p>
      </dgm:t>
    </dgm:pt>
    <dgm:pt modelId="{4C479AA1-17CC-4D7C-8262-90E8815EEB31}">
      <dgm:prSet/>
      <dgm:spPr/>
      <dgm:t>
        <a:bodyPr/>
        <a:lstStyle/>
        <a:p>
          <a:r>
            <a:rPr lang="en-US" dirty="0"/>
            <a:t>1</a:t>
          </a:r>
        </a:p>
      </dgm:t>
    </dgm:pt>
    <dgm:pt modelId="{0DB03290-B059-4B9D-B629-EB7C10992FC7}" type="parTrans" cxnId="{B250F980-CAC6-4FBE-B40A-B2345CC1FD1A}">
      <dgm:prSet/>
      <dgm:spPr/>
      <dgm:t>
        <a:bodyPr/>
        <a:lstStyle/>
        <a:p>
          <a:endParaRPr lang="en-US"/>
        </a:p>
      </dgm:t>
    </dgm:pt>
    <dgm:pt modelId="{40727240-093E-436E-B791-BD25624ACC9E}" type="sibTrans" cxnId="{B250F980-CAC6-4FBE-B40A-B2345CC1FD1A}">
      <dgm:prSet/>
      <dgm:spPr/>
      <dgm:t>
        <a:bodyPr/>
        <a:lstStyle/>
        <a:p>
          <a:endParaRPr lang="en-US"/>
        </a:p>
      </dgm:t>
    </dgm:pt>
    <dgm:pt modelId="{D5F9527D-7C04-4B37-AC62-1214ADD772EF}">
      <dgm:prSet/>
      <dgm:spPr/>
      <dgm:t>
        <a:bodyPr/>
        <a:lstStyle/>
        <a:p>
          <a:r>
            <a:rPr lang="en-US" dirty="0"/>
            <a:t>Arrive at school in non-uniform at normal time. With your bag that you can carry!</a:t>
          </a:r>
        </a:p>
      </dgm:t>
    </dgm:pt>
    <dgm:pt modelId="{90551408-CFAA-4801-8C2F-8ED6CF734352}" type="parTrans" cxnId="{368CE302-FFDF-4D91-BA2F-D5A1FFA9541E}">
      <dgm:prSet/>
      <dgm:spPr/>
      <dgm:t>
        <a:bodyPr/>
        <a:lstStyle/>
        <a:p>
          <a:endParaRPr lang="en-US"/>
        </a:p>
      </dgm:t>
    </dgm:pt>
    <dgm:pt modelId="{0738884E-8713-4D95-A3CA-1E29892A5058}" type="sibTrans" cxnId="{368CE302-FFDF-4D91-BA2F-D5A1FFA9541E}">
      <dgm:prSet/>
      <dgm:spPr/>
      <dgm:t>
        <a:bodyPr/>
        <a:lstStyle/>
        <a:p>
          <a:endParaRPr lang="en-US"/>
        </a:p>
      </dgm:t>
    </dgm:pt>
    <dgm:pt modelId="{69B9C669-AF4F-4C79-B042-53865D19EC4C}">
      <dgm:prSet/>
      <dgm:spPr/>
      <dgm:t>
        <a:bodyPr/>
        <a:lstStyle/>
        <a:p>
          <a:r>
            <a:rPr lang="en-US" dirty="0"/>
            <a:t>2</a:t>
          </a:r>
        </a:p>
      </dgm:t>
    </dgm:pt>
    <dgm:pt modelId="{62BA4F14-DC3F-4DC4-B7F3-A5B40DFB8599}" type="parTrans" cxnId="{0D512298-9A39-46D9-AE45-D6B42797AC08}">
      <dgm:prSet/>
      <dgm:spPr/>
      <dgm:t>
        <a:bodyPr/>
        <a:lstStyle/>
        <a:p>
          <a:endParaRPr lang="en-US"/>
        </a:p>
      </dgm:t>
    </dgm:pt>
    <dgm:pt modelId="{54E068AA-98E5-489B-9DE4-C237C441D992}" type="sibTrans" cxnId="{0D512298-9A39-46D9-AE45-D6B42797AC08}">
      <dgm:prSet/>
      <dgm:spPr/>
      <dgm:t>
        <a:bodyPr/>
        <a:lstStyle/>
        <a:p>
          <a:endParaRPr lang="en-US"/>
        </a:p>
      </dgm:t>
    </dgm:pt>
    <dgm:pt modelId="{755C17D3-4927-4C61-ACB4-5BF59F70ED24}">
      <dgm:prSet/>
      <dgm:spPr/>
      <dgm:t>
        <a:bodyPr/>
        <a:lstStyle/>
        <a:p>
          <a:r>
            <a:rPr lang="en-US" dirty="0"/>
            <a:t>Children head straight to the KS2 hall with parent through the office.</a:t>
          </a:r>
        </a:p>
      </dgm:t>
    </dgm:pt>
    <dgm:pt modelId="{EA78A101-B264-4AED-816B-36F69488CC3D}" type="parTrans" cxnId="{AEDF34F7-FC5A-42F8-84B8-6AE2C2406286}">
      <dgm:prSet/>
      <dgm:spPr/>
      <dgm:t>
        <a:bodyPr/>
        <a:lstStyle/>
        <a:p>
          <a:endParaRPr lang="en-US"/>
        </a:p>
      </dgm:t>
    </dgm:pt>
    <dgm:pt modelId="{6061D30A-3EF8-4D26-A65F-EA433476E247}" type="sibTrans" cxnId="{AEDF34F7-FC5A-42F8-84B8-6AE2C2406286}">
      <dgm:prSet/>
      <dgm:spPr/>
      <dgm:t>
        <a:bodyPr/>
        <a:lstStyle/>
        <a:p>
          <a:endParaRPr lang="en-US"/>
        </a:p>
      </dgm:t>
    </dgm:pt>
    <dgm:pt modelId="{67126727-A6D0-4C09-BF05-5F80040F9927}">
      <dgm:prSet/>
      <dgm:spPr/>
      <dgm:t>
        <a:bodyPr/>
        <a:lstStyle/>
        <a:p>
          <a:r>
            <a:rPr lang="en-US" dirty="0"/>
            <a:t>3</a:t>
          </a:r>
        </a:p>
      </dgm:t>
    </dgm:pt>
    <dgm:pt modelId="{1227ED67-B327-4F1F-A9DC-7056D9F06329}" type="parTrans" cxnId="{BF344FFA-5FB1-4E00-BD48-DEF86C72CC21}">
      <dgm:prSet/>
      <dgm:spPr/>
      <dgm:t>
        <a:bodyPr/>
        <a:lstStyle/>
        <a:p>
          <a:endParaRPr lang="en-US"/>
        </a:p>
      </dgm:t>
    </dgm:pt>
    <dgm:pt modelId="{406FE7DC-B47A-4B12-ABA3-B263902646FD}" type="sibTrans" cxnId="{BF344FFA-5FB1-4E00-BD48-DEF86C72CC21}">
      <dgm:prSet/>
      <dgm:spPr/>
      <dgm:t>
        <a:bodyPr/>
        <a:lstStyle/>
        <a:p>
          <a:endParaRPr lang="en-US"/>
        </a:p>
      </dgm:t>
    </dgm:pt>
    <dgm:pt modelId="{C7E79137-729B-4D6A-B1BB-F82B0BC56A6B}">
      <dgm:prSet/>
      <dgm:spPr/>
      <dgm:t>
        <a:bodyPr/>
        <a:lstStyle/>
        <a:p>
          <a:r>
            <a:rPr lang="en-US" dirty="0"/>
            <a:t>Say goodbyes as normal, with extra </a:t>
          </a:r>
          <a:r>
            <a:rPr lang="en-US"/>
            <a:t>love.</a:t>
          </a:r>
          <a:endParaRPr lang="en-US" dirty="0"/>
        </a:p>
      </dgm:t>
    </dgm:pt>
    <dgm:pt modelId="{9166ADB4-CD8D-4C4C-93D7-33A52ECB526D}" type="parTrans" cxnId="{E388C2C4-786A-478E-9EBB-0FAC8631C571}">
      <dgm:prSet/>
      <dgm:spPr/>
      <dgm:t>
        <a:bodyPr/>
        <a:lstStyle/>
        <a:p>
          <a:endParaRPr lang="en-US"/>
        </a:p>
      </dgm:t>
    </dgm:pt>
    <dgm:pt modelId="{7D6B9C47-E787-456F-9E22-21027CC314AF}" type="sibTrans" cxnId="{E388C2C4-786A-478E-9EBB-0FAC8631C571}">
      <dgm:prSet/>
      <dgm:spPr/>
      <dgm:t>
        <a:bodyPr/>
        <a:lstStyle/>
        <a:p>
          <a:endParaRPr lang="en-US"/>
        </a:p>
      </dgm:t>
    </dgm:pt>
    <dgm:pt modelId="{EF05EA17-03DF-4D5E-AA83-CB77762BB351}">
      <dgm:prSet/>
      <dgm:spPr/>
      <dgm:t>
        <a:bodyPr/>
        <a:lstStyle/>
        <a:p>
          <a:r>
            <a:rPr lang="en-US" dirty="0"/>
            <a:t>4</a:t>
          </a:r>
        </a:p>
      </dgm:t>
    </dgm:pt>
    <dgm:pt modelId="{CE083F75-B39C-4E6A-8803-3AA17266759E}" type="parTrans" cxnId="{A3CF8D56-A7AB-45D8-814E-6E55D7952818}">
      <dgm:prSet/>
      <dgm:spPr/>
      <dgm:t>
        <a:bodyPr/>
        <a:lstStyle/>
        <a:p>
          <a:endParaRPr lang="en-US"/>
        </a:p>
      </dgm:t>
    </dgm:pt>
    <dgm:pt modelId="{D21A7C56-E835-4694-9534-B0974221CB03}" type="sibTrans" cxnId="{A3CF8D56-A7AB-45D8-814E-6E55D7952818}">
      <dgm:prSet/>
      <dgm:spPr/>
      <dgm:t>
        <a:bodyPr/>
        <a:lstStyle/>
        <a:p>
          <a:endParaRPr lang="en-US"/>
        </a:p>
      </dgm:t>
    </dgm:pt>
    <dgm:pt modelId="{2F0890DB-2563-4541-A599-3A8FFD432E05}">
      <dgm:prSet/>
      <dgm:spPr/>
      <dgm:t>
        <a:bodyPr/>
        <a:lstStyle/>
        <a:p>
          <a:r>
            <a:rPr lang="en-US" dirty="0"/>
            <a:t>Give in snack, medication and souvenir money to the teachers</a:t>
          </a:r>
        </a:p>
      </dgm:t>
    </dgm:pt>
    <dgm:pt modelId="{20C7A7CA-D9B6-4BAD-A75C-2FEA1C00FF2E}" type="parTrans" cxnId="{F6686A19-4BF6-4626-BDAE-E242F15E9B3B}">
      <dgm:prSet/>
      <dgm:spPr/>
      <dgm:t>
        <a:bodyPr/>
        <a:lstStyle/>
        <a:p>
          <a:endParaRPr lang="en-US"/>
        </a:p>
      </dgm:t>
    </dgm:pt>
    <dgm:pt modelId="{6B2A49DA-2C22-4E76-9D7D-58BD2E320B58}" type="sibTrans" cxnId="{F6686A19-4BF6-4626-BDAE-E242F15E9B3B}">
      <dgm:prSet/>
      <dgm:spPr/>
      <dgm:t>
        <a:bodyPr/>
        <a:lstStyle/>
        <a:p>
          <a:endParaRPr lang="en-US"/>
        </a:p>
      </dgm:t>
    </dgm:pt>
    <dgm:pt modelId="{4A8F9F4A-B04C-4D25-A02F-659862AF1661}">
      <dgm:prSet/>
      <dgm:spPr/>
      <dgm:t>
        <a:bodyPr/>
        <a:lstStyle/>
        <a:p>
          <a:r>
            <a:rPr lang="en-US" dirty="0"/>
            <a:t>5</a:t>
          </a:r>
        </a:p>
      </dgm:t>
    </dgm:pt>
    <dgm:pt modelId="{B9EDD728-2BC3-4E70-ADF4-4CE759ECA0C1}" type="parTrans" cxnId="{1D1652CA-9275-4DB3-8DB7-DEA6DAE9271D}">
      <dgm:prSet/>
      <dgm:spPr/>
      <dgm:t>
        <a:bodyPr/>
        <a:lstStyle/>
        <a:p>
          <a:endParaRPr lang="en-US"/>
        </a:p>
      </dgm:t>
    </dgm:pt>
    <dgm:pt modelId="{74BCD0B7-B7BC-4862-BE20-C3ECBAF3ED11}" type="sibTrans" cxnId="{1D1652CA-9275-4DB3-8DB7-DEA6DAE9271D}">
      <dgm:prSet/>
      <dgm:spPr/>
      <dgm:t>
        <a:bodyPr/>
        <a:lstStyle/>
        <a:p>
          <a:endParaRPr lang="en-US"/>
        </a:p>
      </dgm:t>
    </dgm:pt>
    <dgm:pt modelId="{E02AEC5C-FEAA-4817-AD35-3AC44AFF6BD9}">
      <dgm:prSet/>
      <dgm:spPr/>
      <dgm:t>
        <a:bodyPr/>
        <a:lstStyle/>
        <a:p>
          <a:r>
            <a:rPr lang="en-US"/>
            <a:t>Coach will arrive at around 10am.</a:t>
          </a:r>
        </a:p>
      </dgm:t>
    </dgm:pt>
    <dgm:pt modelId="{2D99107D-2DAE-400C-BC7E-AFD76D762E19}" type="parTrans" cxnId="{353239BD-971D-4153-AE44-A05C6F843E3D}">
      <dgm:prSet/>
      <dgm:spPr/>
      <dgm:t>
        <a:bodyPr/>
        <a:lstStyle/>
        <a:p>
          <a:endParaRPr lang="en-US"/>
        </a:p>
      </dgm:t>
    </dgm:pt>
    <dgm:pt modelId="{3ECB8AE3-830C-468C-B38B-2CE89C98FE74}" type="sibTrans" cxnId="{353239BD-971D-4153-AE44-A05C6F843E3D}">
      <dgm:prSet/>
      <dgm:spPr/>
      <dgm:t>
        <a:bodyPr/>
        <a:lstStyle/>
        <a:p>
          <a:endParaRPr lang="en-US"/>
        </a:p>
      </dgm:t>
    </dgm:pt>
    <dgm:pt modelId="{A809A6CB-C9BE-4334-A61D-BF5BEAA29FFC}">
      <dgm:prSet/>
      <dgm:spPr/>
      <dgm:t>
        <a:bodyPr/>
        <a:lstStyle/>
        <a:p>
          <a:r>
            <a:rPr lang="en-US" dirty="0"/>
            <a:t>6</a:t>
          </a:r>
        </a:p>
      </dgm:t>
    </dgm:pt>
    <dgm:pt modelId="{B1DCB5DD-30D6-4CCE-A709-2A18EABC1E61}" type="parTrans" cxnId="{5B1B0CA6-10D7-438F-ADBF-2FC36E41B18D}">
      <dgm:prSet/>
      <dgm:spPr/>
      <dgm:t>
        <a:bodyPr/>
        <a:lstStyle/>
        <a:p>
          <a:endParaRPr lang="en-US"/>
        </a:p>
      </dgm:t>
    </dgm:pt>
    <dgm:pt modelId="{BF755190-CE2A-4319-9F1A-F7EDB3BF83D8}" type="sibTrans" cxnId="{5B1B0CA6-10D7-438F-ADBF-2FC36E41B18D}">
      <dgm:prSet/>
      <dgm:spPr/>
      <dgm:t>
        <a:bodyPr/>
        <a:lstStyle/>
        <a:p>
          <a:endParaRPr lang="en-US"/>
        </a:p>
      </dgm:t>
    </dgm:pt>
    <dgm:pt modelId="{0C259FD6-01A8-404B-A5F3-2695ABE6E9E2}">
      <dgm:prSet/>
      <dgm:spPr/>
      <dgm:t>
        <a:bodyPr/>
        <a:lstStyle/>
        <a:p>
          <a:r>
            <a:rPr lang="en-US"/>
            <a:t>Off we go…..</a:t>
          </a:r>
        </a:p>
      </dgm:t>
    </dgm:pt>
    <dgm:pt modelId="{82EB40FF-21D1-454C-A5D8-1AB674ECED90}" type="parTrans" cxnId="{76357C3A-563C-4025-B37E-8A021522AB62}">
      <dgm:prSet/>
      <dgm:spPr/>
      <dgm:t>
        <a:bodyPr/>
        <a:lstStyle/>
        <a:p>
          <a:endParaRPr lang="en-US"/>
        </a:p>
      </dgm:t>
    </dgm:pt>
    <dgm:pt modelId="{87FC08E5-CC68-47E6-BCEE-B718FCA65773}" type="sibTrans" cxnId="{76357C3A-563C-4025-B37E-8A021522AB62}">
      <dgm:prSet/>
      <dgm:spPr/>
      <dgm:t>
        <a:bodyPr/>
        <a:lstStyle/>
        <a:p>
          <a:endParaRPr lang="en-US"/>
        </a:p>
      </dgm:t>
    </dgm:pt>
    <dgm:pt modelId="{CE2BAE99-B917-4A55-A292-8AF9EEDF1099}" type="pres">
      <dgm:prSet presAssocID="{866255B3-84BB-4833-A7C7-4F74F8E236B6}" presName="Name0" presStyleCnt="0">
        <dgm:presLayoutVars>
          <dgm:dir/>
          <dgm:animLvl val="lvl"/>
          <dgm:resizeHandles val="exact"/>
        </dgm:presLayoutVars>
      </dgm:prSet>
      <dgm:spPr/>
    </dgm:pt>
    <dgm:pt modelId="{191C8548-6A9E-4DEA-85F9-D22825EE6790}" type="pres">
      <dgm:prSet presAssocID="{4C479AA1-17CC-4D7C-8262-90E8815EEB31}" presName="linNode" presStyleCnt="0"/>
      <dgm:spPr/>
    </dgm:pt>
    <dgm:pt modelId="{E940BD33-4866-4634-A784-AE610C505248}" type="pres">
      <dgm:prSet presAssocID="{4C479AA1-17CC-4D7C-8262-90E8815EEB31}" presName="parentText" presStyleLbl="solidFgAcc1" presStyleIdx="0" presStyleCnt="6">
        <dgm:presLayoutVars>
          <dgm:chMax val="1"/>
          <dgm:bulletEnabled/>
        </dgm:presLayoutVars>
      </dgm:prSet>
      <dgm:spPr/>
    </dgm:pt>
    <dgm:pt modelId="{6A6C8285-419C-41F2-AD53-3D59C3E141F5}" type="pres">
      <dgm:prSet presAssocID="{4C479AA1-17CC-4D7C-8262-90E8815EEB31}" presName="descendantText" presStyleLbl="alignNode1" presStyleIdx="0" presStyleCnt="6">
        <dgm:presLayoutVars>
          <dgm:bulletEnabled/>
        </dgm:presLayoutVars>
      </dgm:prSet>
      <dgm:spPr/>
    </dgm:pt>
    <dgm:pt modelId="{9F321567-3970-4575-8FEE-364340001AE9}" type="pres">
      <dgm:prSet presAssocID="{40727240-093E-436E-B791-BD25624ACC9E}" presName="sp" presStyleCnt="0"/>
      <dgm:spPr/>
    </dgm:pt>
    <dgm:pt modelId="{3DD8AFB4-CD60-4E47-9937-2814012C743A}" type="pres">
      <dgm:prSet presAssocID="{69B9C669-AF4F-4C79-B042-53865D19EC4C}" presName="linNode" presStyleCnt="0"/>
      <dgm:spPr/>
    </dgm:pt>
    <dgm:pt modelId="{A76D8FED-7950-4912-B1AD-6A0D45BC019F}" type="pres">
      <dgm:prSet presAssocID="{69B9C669-AF4F-4C79-B042-53865D19EC4C}" presName="parentText" presStyleLbl="solidFgAcc1" presStyleIdx="1" presStyleCnt="6">
        <dgm:presLayoutVars>
          <dgm:chMax val="1"/>
          <dgm:bulletEnabled/>
        </dgm:presLayoutVars>
      </dgm:prSet>
      <dgm:spPr/>
    </dgm:pt>
    <dgm:pt modelId="{1C991389-7E80-42CD-8BFF-44D39E37726A}" type="pres">
      <dgm:prSet presAssocID="{69B9C669-AF4F-4C79-B042-53865D19EC4C}" presName="descendantText" presStyleLbl="alignNode1" presStyleIdx="1" presStyleCnt="6">
        <dgm:presLayoutVars>
          <dgm:bulletEnabled/>
        </dgm:presLayoutVars>
      </dgm:prSet>
      <dgm:spPr/>
    </dgm:pt>
    <dgm:pt modelId="{039469C5-619C-4E67-956A-741D5C54E82F}" type="pres">
      <dgm:prSet presAssocID="{54E068AA-98E5-489B-9DE4-C237C441D992}" presName="sp" presStyleCnt="0"/>
      <dgm:spPr/>
    </dgm:pt>
    <dgm:pt modelId="{62AB8A8B-4754-4FC7-9AAA-221261C2662D}" type="pres">
      <dgm:prSet presAssocID="{67126727-A6D0-4C09-BF05-5F80040F9927}" presName="linNode" presStyleCnt="0"/>
      <dgm:spPr/>
    </dgm:pt>
    <dgm:pt modelId="{0C7FD6BB-17CF-4B37-B31E-155E31B58ADB}" type="pres">
      <dgm:prSet presAssocID="{67126727-A6D0-4C09-BF05-5F80040F9927}" presName="parentText" presStyleLbl="solidFgAcc1" presStyleIdx="2" presStyleCnt="6">
        <dgm:presLayoutVars>
          <dgm:chMax val="1"/>
          <dgm:bulletEnabled/>
        </dgm:presLayoutVars>
      </dgm:prSet>
      <dgm:spPr/>
    </dgm:pt>
    <dgm:pt modelId="{8826C9DF-34D4-4604-A91C-45FFA7DAFC77}" type="pres">
      <dgm:prSet presAssocID="{67126727-A6D0-4C09-BF05-5F80040F9927}" presName="descendantText" presStyleLbl="alignNode1" presStyleIdx="2" presStyleCnt="6">
        <dgm:presLayoutVars>
          <dgm:bulletEnabled/>
        </dgm:presLayoutVars>
      </dgm:prSet>
      <dgm:spPr/>
    </dgm:pt>
    <dgm:pt modelId="{0582BD6D-04D8-48B3-94F2-23C5C089FC9F}" type="pres">
      <dgm:prSet presAssocID="{406FE7DC-B47A-4B12-ABA3-B263902646FD}" presName="sp" presStyleCnt="0"/>
      <dgm:spPr/>
    </dgm:pt>
    <dgm:pt modelId="{34FE7DFC-55E3-49DF-ACD6-723F5373248E}" type="pres">
      <dgm:prSet presAssocID="{EF05EA17-03DF-4D5E-AA83-CB77762BB351}" presName="linNode" presStyleCnt="0"/>
      <dgm:spPr/>
    </dgm:pt>
    <dgm:pt modelId="{7CE48344-B7A1-4353-9AE2-32A322F557AC}" type="pres">
      <dgm:prSet presAssocID="{EF05EA17-03DF-4D5E-AA83-CB77762BB351}" presName="parentText" presStyleLbl="solidFgAcc1" presStyleIdx="3" presStyleCnt="6">
        <dgm:presLayoutVars>
          <dgm:chMax val="1"/>
          <dgm:bulletEnabled/>
        </dgm:presLayoutVars>
      </dgm:prSet>
      <dgm:spPr/>
    </dgm:pt>
    <dgm:pt modelId="{3A60E567-FF44-4C7B-A1D5-8F5DABE2C53A}" type="pres">
      <dgm:prSet presAssocID="{EF05EA17-03DF-4D5E-AA83-CB77762BB351}" presName="descendantText" presStyleLbl="alignNode1" presStyleIdx="3" presStyleCnt="6">
        <dgm:presLayoutVars>
          <dgm:bulletEnabled/>
        </dgm:presLayoutVars>
      </dgm:prSet>
      <dgm:spPr/>
    </dgm:pt>
    <dgm:pt modelId="{3B26F914-CF36-43D7-9B6A-FA36F6DF81BF}" type="pres">
      <dgm:prSet presAssocID="{D21A7C56-E835-4694-9534-B0974221CB03}" presName="sp" presStyleCnt="0"/>
      <dgm:spPr/>
    </dgm:pt>
    <dgm:pt modelId="{5C13A217-F000-47B4-BB90-4D675D63C742}" type="pres">
      <dgm:prSet presAssocID="{4A8F9F4A-B04C-4D25-A02F-659862AF1661}" presName="linNode" presStyleCnt="0"/>
      <dgm:spPr/>
    </dgm:pt>
    <dgm:pt modelId="{6C48A4FF-2CA9-4A0E-909A-02249E107D02}" type="pres">
      <dgm:prSet presAssocID="{4A8F9F4A-B04C-4D25-A02F-659862AF1661}" presName="parentText" presStyleLbl="solidFgAcc1" presStyleIdx="4" presStyleCnt="6">
        <dgm:presLayoutVars>
          <dgm:chMax val="1"/>
          <dgm:bulletEnabled/>
        </dgm:presLayoutVars>
      </dgm:prSet>
      <dgm:spPr/>
    </dgm:pt>
    <dgm:pt modelId="{F390C6C7-6B12-4202-9425-E4ADCF5D3A15}" type="pres">
      <dgm:prSet presAssocID="{4A8F9F4A-B04C-4D25-A02F-659862AF1661}" presName="descendantText" presStyleLbl="alignNode1" presStyleIdx="4" presStyleCnt="6">
        <dgm:presLayoutVars>
          <dgm:bulletEnabled/>
        </dgm:presLayoutVars>
      </dgm:prSet>
      <dgm:spPr/>
    </dgm:pt>
    <dgm:pt modelId="{F932D70F-AA98-4FBB-B2B3-06763A221A42}" type="pres">
      <dgm:prSet presAssocID="{74BCD0B7-B7BC-4862-BE20-C3ECBAF3ED11}" presName="sp" presStyleCnt="0"/>
      <dgm:spPr/>
    </dgm:pt>
    <dgm:pt modelId="{9ED0FE09-3672-49C9-BAAE-6DA321BABD84}" type="pres">
      <dgm:prSet presAssocID="{A809A6CB-C9BE-4334-A61D-BF5BEAA29FFC}" presName="linNode" presStyleCnt="0"/>
      <dgm:spPr/>
    </dgm:pt>
    <dgm:pt modelId="{082815F4-D8DC-497E-A233-C032CFA87536}" type="pres">
      <dgm:prSet presAssocID="{A809A6CB-C9BE-4334-A61D-BF5BEAA29FFC}" presName="parentText" presStyleLbl="solidFgAcc1" presStyleIdx="5" presStyleCnt="6">
        <dgm:presLayoutVars>
          <dgm:chMax val="1"/>
          <dgm:bulletEnabled/>
        </dgm:presLayoutVars>
      </dgm:prSet>
      <dgm:spPr/>
    </dgm:pt>
    <dgm:pt modelId="{C0B255A6-E177-4C93-88A6-3DD99C2F2AAF}" type="pres">
      <dgm:prSet presAssocID="{A809A6CB-C9BE-4334-A61D-BF5BEAA29FFC}" presName="descendantText" presStyleLbl="alignNode1" presStyleIdx="5" presStyleCnt="6">
        <dgm:presLayoutVars>
          <dgm:bulletEnabled/>
        </dgm:presLayoutVars>
      </dgm:prSet>
      <dgm:spPr/>
    </dgm:pt>
  </dgm:ptLst>
  <dgm:cxnLst>
    <dgm:cxn modelId="{6230BD01-F2A0-472E-84FE-AB03A1F24324}" type="presOf" srcId="{E02AEC5C-FEAA-4817-AD35-3AC44AFF6BD9}" destId="{F390C6C7-6B12-4202-9425-E4ADCF5D3A15}" srcOrd="0" destOrd="0" presId="urn:microsoft.com/office/officeart/2016/7/layout/VerticalHollowActionList"/>
    <dgm:cxn modelId="{368CE302-FFDF-4D91-BA2F-D5A1FFA9541E}" srcId="{4C479AA1-17CC-4D7C-8262-90E8815EEB31}" destId="{D5F9527D-7C04-4B37-AC62-1214ADD772EF}" srcOrd="0" destOrd="0" parTransId="{90551408-CFAA-4801-8C2F-8ED6CF734352}" sibTransId="{0738884E-8713-4D95-A3CA-1E29892A5058}"/>
    <dgm:cxn modelId="{F6686A19-4BF6-4626-BDAE-E242F15E9B3B}" srcId="{EF05EA17-03DF-4D5E-AA83-CB77762BB351}" destId="{2F0890DB-2563-4541-A599-3A8FFD432E05}" srcOrd="0" destOrd="0" parTransId="{20C7A7CA-D9B6-4BAD-A75C-2FEA1C00FF2E}" sibTransId="{6B2A49DA-2C22-4E76-9D7D-58BD2E320B58}"/>
    <dgm:cxn modelId="{DE851420-F426-400E-A33B-6EA8E3CA535B}" type="presOf" srcId="{0C259FD6-01A8-404B-A5F3-2695ABE6E9E2}" destId="{C0B255A6-E177-4C93-88A6-3DD99C2F2AAF}" srcOrd="0" destOrd="0" presId="urn:microsoft.com/office/officeart/2016/7/layout/VerticalHollowActionList"/>
    <dgm:cxn modelId="{EBD16529-9885-41FB-9BA9-14AE49317B93}" type="presOf" srcId="{D5F9527D-7C04-4B37-AC62-1214ADD772EF}" destId="{6A6C8285-419C-41F2-AD53-3D59C3E141F5}" srcOrd="0" destOrd="0" presId="urn:microsoft.com/office/officeart/2016/7/layout/VerticalHollowActionList"/>
    <dgm:cxn modelId="{31122633-2B26-4454-901E-4E2331130D61}" type="presOf" srcId="{755C17D3-4927-4C61-ACB4-5BF59F70ED24}" destId="{1C991389-7E80-42CD-8BFF-44D39E37726A}" srcOrd="0" destOrd="0" presId="urn:microsoft.com/office/officeart/2016/7/layout/VerticalHollowActionList"/>
    <dgm:cxn modelId="{76357C3A-563C-4025-B37E-8A021522AB62}" srcId="{A809A6CB-C9BE-4334-A61D-BF5BEAA29FFC}" destId="{0C259FD6-01A8-404B-A5F3-2695ABE6E9E2}" srcOrd="0" destOrd="0" parTransId="{82EB40FF-21D1-454C-A5D8-1AB674ECED90}" sibTransId="{87FC08E5-CC68-47E6-BCEE-B718FCA65773}"/>
    <dgm:cxn modelId="{0D05CB67-AFAE-4303-89FB-BBE0CCC75478}" type="presOf" srcId="{C7E79137-729B-4D6A-B1BB-F82B0BC56A6B}" destId="{8826C9DF-34D4-4604-A91C-45FFA7DAFC77}" srcOrd="0" destOrd="0" presId="urn:microsoft.com/office/officeart/2016/7/layout/VerticalHollowActionList"/>
    <dgm:cxn modelId="{CBAF194B-5EF3-4C5B-8FF8-4B680DBA3AE0}" type="presOf" srcId="{67126727-A6D0-4C09-BF05-5F80040F9927}" destId="{0C7FD6BB-17CF-4B37-B31E-155E31B58ADB}" srcOrd="0" destOrd="0" presId="urn:microsoft.com/office/officeart/2016/7/layout/VerticalHollowActionList"/>
    <dgm:cxn modelId="{A3CF8D56-A7AB-45D8-814E-6E55D7952818}" srcId="{866255B3-84BB-4833-A7C7-4F74F8E236B6}" destId="{EF05EA17-03DF-4D5E-AA83-CB77762BB351}" srcOrd="3" destOrd="0" parTransId="{CE083F75-B39C-4E6A-8803-3AA17266759E}" sibTransId="{D21A7C56-E835-4694-9534-B0974221CB03}"/>
    <dgm:cxn modelId="{B250F980-CAC6-4FBE-B40A-B2345CC1FD1A}" srcId="{866255B3-84BB-4833-A7C7-4F74F8E236B6}" destId="{4C479AA1-17CC-4D7C-8262-90E8815EEB31}" srcOrd="0" destOrd="0" parTransId="{0DB03290-B059-4B9D-B629-EB7C10992FC7}" sibTransId="{40727240-093E-436E-B791-BD25624ACC9E}"/>
    <dgm:cxn modelId="{A530AA8A-B832-4639-8124-6ED06B6F72BB}" type="presOf" srcId="{4C479AA1-17CC-4D7C-8262-90E8815EEB31}" destId="{E940BD33-4866-4634-A784-AE610C505248}" srcOrd="0" destOrd="0" presId="urn:microsoft.com/office/officeart/2016/7/layout/VerticalHollowActionList"/>
    <dgm:cxn modelId="{0D512298-9A39-46D9-AE45-D6B42797AC08}" srcId="{866255B3-84BB-4833-A7C7-4F74F8E236B6}" destId="{69B9C669-AF4F-4C79-B042-53865D19EC4C}" srcOrd="1" destOrd="0" parTransId="{62BA4F14-DC3F-4DC4-B7F3-A5B40DFB8599}" sibTransId="{54E068AA-98E5-489B-9DE4-C237C441D992}"/>
    <dgm:cxn modelId="{5B1B0CA6-10D7-438F-ADBF-2FC36E41B18D}" srcId="{866255B3-84BB-4833-A7C7-4F74F8E236B6}" destId="{A809A6CB-C9BE-4334-A61D-BF5BEAA29FFC}" srcOrd="5" destOrd="0" parTransId="{B1DCB5DD-30D6-4CCE-A709-2A18EABC1E61}" sibTransId="{BF755190-CE2A-4319-9F1A-F7EDB3BF83D8}"/>
    <dgm:cxn modelId="{3A4308AA-7C9B-4FAE-BCC5-C03CE4656217}" type="presOf" srcId="{EF05EA17-03DF-4D5E-AA83-CB77762BB351}" destId="{7CE48344-B7A1-4353-9AE2-32A322F557AC}" srcOrd="0" destOrd="0" presId="urn:microsoft.com/office/officeart/2016/7/layout/VerticalHollowActionList"/>
    <dgm:cxn modelId="{7D0905AF-9F12-4E79-A641-C23CB3C71F61}" type="presOf" srcId="{4A8F9F4A-B04C-4D25-A02F-659862AF1661}" destId="{6C48A4FF-2CA9-4A0E-909A-02249E107D02}" srcOrd="0" destOrd="0" presId="urn:microsoft.com/office/officeart/2016/7/layout/VerticalHollowActionList"/>
    <dgm:cxn modelId="{6684F9B0-1AB1-4364-96D7-8A253086D8D6}" type="presOf" srcId="{A809A6CB-C9BE-4334-A61D-BF5BEAA29FFC}" destId="{082815F4-D8DC-497E-A233-C032CFA87536}" srcOrd="0" destOrd="0" presId="urn:microsoft.com/office/officeart/2016/7/layout/VerticalHollowActionList"/>
    <dgm:cxn modelId="{353239BD-971D-4153-AE44-A05C6F843E3D}" srcId="{4A8F9F4A-B04C-4D25-A02F-659862AF1661}" destId="{E02AEC5C-FEAA-4817-AD35-3AC44AFF6BD9}" srcOrd="0" destOrd="0" parTransId="{2D99107D-2DAE-400C-BC7E-AFD76D762E19}" sibTransId="{3ECB8AE3-830C-468C-B38B-2CE89C98FE74}"/>
    <dgm:cxn modelId="{E388C2C4-786A-478E-9EBB-0FAC8631C571}" srcId="{67126727-A6D0-4C09-BF05-5F80040F9927}" destId="{C7E79137-729B-4D6A-B1BB-F82B0BC56A6B}" srcOrd="0" destOrd="0" parTransId="{9166ADB4-CD8D-4C4C-93D7-33A52ECB526D}" sibTransId="{7D6B9C47-E787-456F-9E22-21027CC314AF}"/>
    <dgm:cxn modelId="{5B7C89C5-4CEA-48A5-92FC-9380909EAD92}" type="presOf" srcId="{866255B3-84BB-4833-A7C7-4F74F8E236B6}" destId="{CE2BAE99-B917-4A55-A292-8AF9EEDF1099}" srcOrd="0" destOrd="0" presId="urn:microsoft.com/office/officeart/2016/7/layout/VerticalHollowActionList"/>
    <dgm:cxn modelId="{1D1652CA-9275-4DB3-8DB7-DEA6DAE9271D}" srcId="{866255B3-84BB-4833-A7C7-4F74F8E236B6}" destId="{4A8F9F4A-B04C-4D25-A02F-659862AF1661}" srcOrd="4" destOrd="0" parTransId="{B9EDD728-2BC3-4E70-ADF4-4CE759ECA0C1}" sibTransId="{74BCD0B7-B7BC-4862-BE20-C3ECBAF3ED11}"/>
    <dgm:cxn modelId="{3699BBDD-8F12-48E1-80D6-CFA3FA986A24}" type="presOf" srcId="{2F0890DB-2563-4541-A599-3A8FFD432E05}" destId="{3A60E567-FF44-4C7B-A1D5-8F5DABE2C53A}" srcOrd="0" destOrd="0" presId="urn:microsoft.com/office/officeart/2016/7/layout/VerticalHollowActionList"/>
    <dgm:cxn modelId="{CAF994F6-E192-4660-B46B-64579EA6AF0A}" type="presOf" srcId="{69B9C669-AF4F-4C79-B042-53865D19EC4C}" destId="{A76D8FED-7950-4912-B1AD-6A0D45BC019F}" srcOrd="0" destOrd="0" presId="urn:microsoft.com/office/officeart/2016/7/layout/VerticalHollowActionList"/>
    <dgm:cxn modelId="{AEDF34F7-FC5A-42F8-84B8-6AE2C2406286}" srcId="{69B9C669-AF4F-4C79-B042-53865D19EC4C}" destId="{755C17D3-4927-4C61-ACB4-5BF59F70ED24}" srcOrd="0" destOrd="0" parTransId="{EA78A101-B264-4AED-816B-36F69488CC3D}" sibTransId="{6061D30A-3EF8-4D26-A65F-EA433476E247}"/>
    <dgm:cxn modelId="{BF344FFA-5FB1-4E00-BD48-DEF86C72CC21}" srcId="{866255B3-84BB-4833-A7C7-4F74F8E236B6}" destId="{67126727-A6D0-4C09-BF05-5F80040F9927}" srcOrd="2" destOrd="0" parTransId="{1227ED67-B327-4F1F-A9DC-7056D9F06329}" sibTransId="{406FE7DC-B47A-4B12-ABA3-B263902646FD}"/>
    <dgm:cxn modelId="{D60F3362-6187-4B09-B485-F73F3B317898}" type="presParOf" srcId="{CE2BAE99-B917-4A55-A292-8AF9EEDF1099}" destId="{191C8548-6A9E-4DEA-85F9-D22825EE6790}" srcOrd="0" destOrd="0" presId="urn:microsoft.com/office/officeart/2016/7/layout/VerticalHollowActionList"/>
    <dgm:cxn modelId="{BAEC4471-8E4C-4520-9713-12673E7FAFC1}" type="presParOf" srcId="{191C8548-6A9E-4DEA-85F9-D22825EE6790}" destId="{E940BD33-4866-4634-A784-AE610C505248}" srcOrd="0" destOrd="0" presId="urn:microsoft.com/office/officeart/2016/7/layout/VerticalHollowActionList"/>
    <dgm:cxn modelId="{738EAF2C-F3CE-4AEC-9BF0-B770DA18AA3B}" type="presParOf" srcId="{191C8548-6A9E-4DEA-85F9-D22825EE6790}" destId="{6A6C8285-419C-41F2-AD53-3D59C3E141F5}" srcOrd="1" destOrd="0" presId="urn:microsoft.com/office/officeart/2016/7/layout/VerticalHollowActionList"/>
    <dgm:cxn modelId="{6C0762B5-6D6C-45D2-961E-F1FA859F2CE2}" type="presParOf" srcId="{CE2BAE99-B917-4A55-A292-8AF9EEDF1099}" destId="{9F321567-3970-4575-8FEE-364340001AE9}" srcOrd="1" destOrd="0" presId="urn:microsoft.com/office/officeart/2016/7/layout/VerticalHollowActionList"/>
    <dgm:cxn modelId="{6D70AF0A-5EE9-43F4-9EEA-4B6E26A25F6B}" type="presParOf" srcId="{CE2BAE99-B917-4A55-A292-8AF9EEDF1099}" destId="{3DD8AFB4-CD60-4E47-9937-2814012C743A}" srcOrd="2" destOrd="0" presId="urn:microsoft.com/office/officeart/2016/7/layout/VerticalHollowActionList"/>
    <dgm:cxn modelId="{3738FF48-BDBB-452F-BED2-DDDAB45F5D31}" type="presParOf" srcId="{3DD8AFB4-CD60-4E47-9937-2814012C743A}" destId="{A76D8FED-7950-4912-B1AD-6A0D45BC019F}" srcOrd="0" destOrd="0" presId="urn:microsoft.com/office/officeart/2016/7/layout/VerticalHollowActionList"/>
    <dgm:cxn modelId="{638D4B2F-75F2-4054-B7CD-3322944102EB}" type="presParOf" srcId="{3DD8AFB4-CD60-4E47-9937-2814012C743A}" destId="{1C991389-7E80-42CD-8BFF-44D39E37726A}" srcOrd="1" destOrd="0" presId="urn:microsoft.com/office/officeart/2016/7/layout/VerticalHollowActionList"/>
    <dgm:cxn modelId="{A1427769-8275-4C43-A098-C341EF33DB2C}" type="presParOf" srcId="{CE2BAE99-B917-4A55-A292-8AF9EEDF1099}" destId="{039469C5-619C-4E67-956A-741D5C54E82F}" srcOrd="3" destOrd="0" presId="urn:microsoft.com/office/officeart/2016/7/layout/VerticalHollowActionList"/>
    <dgm:cxn modelId="{4A7990EE-0404-40C0-B0C5-7809D079BA8D}" type="presParOf" srcId="{CE2BAE99-B917-4A55-A292-8AF9EEDF1099}" destId="{62AB8A8B-4754-4FC7-9AAA-221261C2662D}" srcOrd="4" destOrd="0" presId="urn:microsoft.com/office/officeart/2016/7/layout/VerticalHollowActionList"/>
    <dgm:cxn modelId="{BC4CD3BD-2653-42E6-ADBC-71A1EC82FEA3}" type="presParOf" srcId="{62AB8A8B-4754-4FC7-9AAA-221261C2662D}" destId="{0C7FD6BB-17CF-4B37-B31E-155E31B58ADB}" srcOrd="0" destOrd="0" presId="urn:microsoft.com/office/officeart/2016/7/layout/VerticalHollowActionList"/>
    <dgm:cxn modelId="{F48515C7-5AD2-4E3C-AE6B-1ACF734F5155}" type="presParOf" srcId="{62AB8A8B-4754-4FC7-9AAA-221261C2662D}" destId="{8826C9DF-34D4-4604-A91C-45FFA7DAFC77}" srcOrd="1" destOrd="0" presId="urn:microsoft.com/office/officeart/2016/7/layout/VerticalHollowActionList"/>
    <dgm:cxn modelId="{C054D50C-C1EE-415A-BFBA-E29926FACF62}" type="presParOf" srcId="{CE2BAE99-B917-4A55-A292-8AF9EEDF1099}" destId="{0582BD6D-04D8-48B3-94F2-23C5C089FC9F}" srcOrd="5" destOrd="0" presId="urn:microsoft.com/office/officeart/2016/7/layout/VerticalHollowActionList"/>
    <dgm:cxn modelId="{ABA01ECC-A4B3-4427-9386-614C1A609A81}" type="presParOf" srcId="{CE2BAE99-B917-4A55-A292-8AF9EEDF1099}" destId="{34FE7DFC-55E3-49DF-ACD6-723F5373248E}" srcOrd="6" destOrd="0" presId="urn:microsoft.com/office/officeart/2016/7/layout/VerticalHollowActionList"/>
    <dgm:cxn modelId="{3828F3BF-C2C7-4F3C-A3AF-E025842953E1}" type="presParOf" srcId="{34FE7DFC-55E3-49DF-ACD6-723F5373248E}" destId="{7CE48344-B7A1-4353-9AE2-32A322F557AC}" srcOrd="0" destOrd="0" presId="urn:microsoft.com/office/officeart/2016/7/layout/VerticalHollowActionList"/>
    <dgm:cxn modelId="{837F0321-817D-4BD3-923C-197298F5301B}" type="presParOf" srcId="{34FE7DFC-55E3-49DF-ACD6-723F5373248E}" destId="{3A60E567-FF44-4C7B-A1D5-8F5DABE2C53A}" srcOrd="1" destOrd="0" presId="urn:microsoft.com/office/officeart/2016/7/layout/VerticalHollowActionList"/>
    <dgm:cxn modelId="{13480851-A51F-4EF5-90C0-7880ECDD589D}" type="presParOf" srcId="{CE2BAE99-B917-4A55-A292-8AF9EEDF1099}" destId="{3B26F914-CF36-43D7-9B6A-FA36F6DF81BF}" srcOrd="7" destOrd="0" presId="urn:microsoft.com/office/officeart/2016/7/layout/VerticalHollowActionList"/>
    <dgm:cxn modelId="{0AA078D2-B1F8-455A-8682-6A31486FAD33}" type="presParOf" srcId="{CE2BAE99-B917-4A55-A292-8AF9EEDF1099}" destId="{5C13A217-F000-47B4-BB90-4D675D63C742}" srcOrd="8" destOrd="0" presId="urn:microsoft.com/office/officeart/2016/7/layout/VerticalHollowActionList"/>
    <dgm:cxn modelId="{C0BE67A0-03DB-4682-902C-032903F5B949}" type="presParOf" srcId="{5C13A217-F000-47B4-BB90-4D675D63C742}" destId="{6C48A4FF-2CA9-4A0E-909A-02249E107D02}" srcOrd="0" destOrd="0" presId="urn:microsoft.com/office/officeart/2016/7/layout/VerticalHollowActionList"/>
    <dgm:cxn modelId="{3B04B539-644D-47D4-A43E-7DEFE71E34A6}" type="presParOf" srcId="{5C13A217-F000-47B4-BB90-4D675D63C742}" destId="{F390C6C7-6B12-4202-9425-E4ADCF5D3A15}" srcOrd="1" destOrd="0" presId="urn:microsoft.com/office/officeart/2016/7/layout/VerticalHollowActionList"/>
    <dgm:cxn modelId="{9DD2D2D8-6BD9-4D89-9454-32AF3E32CD63}" type="presParOf" srcId="{CE2BAE99-B917-4A55-A292-8AF9EEDF1099}" destId="{F932D70F-AA98-4FBB-B2B3-06763A221A42}" srcOrd="9" destOrd="0" presId="urn:microsoft.com/office/officeart/2016/7/layout/VerticalHollowActionList"/>
    <dgm:cxn modelId="{3A937A0C-F793-4894-8776-5AE08E526371}" type="presParOf" srcId="{CE2BAE99-B917-4A55-A292-8AF9EEDF1099}" destId="{9ED0FE09-3672-49C9-BAAE-6DA321BABD84}" srcOrd="10" destOrd="0" presId="urn:microsoft.com/office/officeart/2016/7/layout/VerticalHollowActionList"/>
    <dgm:cxn modelId="{2D992E03-6DF6-4B3F-B26F-831A334B0710}" type="presParOf" srcId="{9ED0FE09-3672-49C9-BAAE-6DA321BABD84}" destId="{082815F4-D8DC-497E-A233-C032CFA87536}" srcOrd="0" destOrd="0" presId="urn:microsoft.com/office/officeart/2016/7/layout/VerticalHollowActionList"/>
    <dgm:cxn modelId="{E53D5AA0-5520-4719-AE09-733CFEF80D67}" type="presParOf" srcId="{9ED0FE09-3672-49C9-BAAE-6DA321BABD84}" destId="{C0B255A6-E177-4C93-88A6-3DD99C2F2AAF}"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66255B3-84BB-4833-A7C7-4F74F8E236B6}" type="doc">
      <dgm:prSet loTypeId="urn:microsoft.com/office/officeart/2016/7/layout/VerticalHollowActionList" loCatId="List" qsTypeId="urn:microsoft.com/office/officeart/2005/8/quickstyle/simple1" qsCatId="simple" csTypeId="urn:microsoft.com/office/officeart/2005/8/colors/colorful5" csCatId="colorful" phldr="1"/>
      <dgm:spPr/>
      <dgm:t>
        <a:bodyPr/>
        <a:lstStyle/>
        <a:p>
          <a:endParaRPr lang="en-US"/>
        </a:p>
      </dgm:t>
    </dgm:pt>
    <dgm:pt modelId="{4C479AA1-17CC-4D7C-8262-90E8815EEB31}">
      <dgm:prSet/>
      <dgm:spPr/>
      <dgm:t>
        <a:bodyPr/>
        <a:lstStyle/>
        <a:p>
          <a:r>
            <a:rPr lang="en-US" dirty="0"/>
            <a:t>1</a:t>
          </a:r>
        </a:p>
      </dgm:t>
    </dgm:pt>
    <dgm:pt modelId="{0DB03290-B059-4B9D-B629-EB7C10992FC7}" type="parTrans" cxnId="{B250F980-CAC6-4FBE-B40A-B2345CC1FD1A}">
      <dgm:prSet/>
      <dgm:spPr/>
      <dgm:t>
        <a:bodyPr/>
        <a:lstStyle/>
        <a:p>
          <a:endParaRPr lang="en-US"/>
        </a:p>
      </dgm:t>
    </dgm:pt>
    <dgm:pt modelId="{40727240-093E-436E-B791-BD25624ACC9E}" type="sibTrans" cxnId="{B250F980-CAC6-4FBE-B40A-B2345CC1FD1A}">
      <dgm:prSet/>
      <dgm:spPr/>
      <dgm:t>
        <a:bodyPr/>
        <a:lstStyle/>
        <a:p>
          <a:endParaRPr lang="en-US"/>
        </a:p>
      </dgm:t>
    </dgm:pt>
    <dgm:pt modelId="{D5F9527D-7C04-4B37-AC62-1214ADD772EF}">
      <dgm:prSet/>
      <dgm:spPr/>
      <dgm:t>
        <a:bodyPr/>
        <a:lstStyle/>
        <a:p>
          <a:r>
            <a:rPr lang="en-US" dirty="0"/>
            <a:t>Use the MyEd App</a:t>
          </a:r>
        </a:p>
      </dgm:t>
    </dgm:pt>
    <dgm:pt modelId="{90551408-CFAA-4801-8C2F-8ED6CF734352}" type="parTrans" cxnId="{368CE302-FFDF-4D91-BA2F-D5A1FFA9541E}">
      <dgm:prSet/>
      <dgm:spPr/>
      <dgm:t>
        <a:bodyPr/>
        <a:lstStyle/>
        <a:p>
          <a:endParaRPr lang="en-US"/>
        </a:p>
      </dgm:t>
    </dgm:pt>
    <dgm:pt modelId="{0738884E-8713-4D95-A3CA-1E29892A5058}" type="sibTrans" cxnId="{368CE302-FFDF-4D91-BA2F-D5A1FFA9541E}">
      <dgm:prSet/>
      <dgm:spPr/>
      <dgm:t>
        <a:bodyPr/>
        <a:lstStyle/>
        <a:p>
          <a:endParaRPr lang="en-US"/>
        </a:p>
      </dgm:t>
    </dgm:pt>
    <dgm:pt modelId="{69B9C669-AF4F-4C79-B042-53865D19EC4C}">
      <dgm:prSet/>
      <dgm:spPr/>
      <dgm:t>
        <a:bodyPr/>
        <a:lstStyle/>
        <a:p>
          <a:r>
            <a:rPr lang="en-US" dirty="0"/>
            <a:t>2</a:t>
          </a:r>
        </a:p>
      </dgm:t>
    </dgm:pt>
    <dgm:pt modelId="{62BA4F14-DC3F-4DC4-B7F3-A5B40DFB8599}" type="parTrans" cxnId="{0D512298-9A39-46D9-AE45-D6B42797AC08}">
      <dgm:prSet/>
      <dgm:spPr/>
      <dgm:t>
        <a:bodyPr/>
        <a:lstStyle/>
        <a:p>
          <a:endParaRPr lang="en-US"/>
        </a:p>
      </dgm:t>
    </dgm:pt>
    <dgm:pt modelId="{54E068AA-98E5-489B-9DE4-C237C441D992}" type="sibTrans" cxnId="{0D512298-9A39-46D9-AE45-D6B42797AC08}">
      <dgm:prSet/>
      <dgm:spPr/>
      <dgm:t>
        <a:bodyPr/>
        <a:lstStyle/>
        <a:p>
          <a:endParaRPr lang="en-US"/>
        </a:p>
      </dgm:t>
    </dgm:pt>
    <dgm:pt modelId="{755C17D3-4927-4C61-ACB4-5BF59F70ED24}">
      <dgm:prSet/>
      <dgm:spPr/>
      <dgm:t>
        <a:bodyPr/>
        <a:lstStyle/>
        <a:p>
          <a:r>
            <a:rPr lang="en-US" dirty="0"/>
            <a:t>Look at the website.</a:t>
          </a:r>
        </a:p>
      </dgm:t>
    </dgm:pt>
    <dgm:pt modelId="{EA78A101-B264-4AED-816B-36F69488CC3D}" type="parTrans" cxnId="{AEDF34F7-FC5A-42F8-84B8-6AE2C2406286}">
      <dgm:prSet/>
      <dgm:spPr/>
      <dgm:t>
        <a:bodyPr/>
        <a:lstStyle/>
        <a:p>
          <a:endParaRPr lang="en-US"/>
        </a:p>
      </dgm:t>
    </dgm:pt>
    <dgm:pt modelId="{6061D30A-3EF8-4D26-A65F-EA433476E247}" type="sibTrans" cxnId="{AEDF34F7-FC5A-42F8-84B8-6AE2C2406286}">
      <dgm:prSet/>
      <dgm:spPr/>
      <dgm:t>
        <a:bodyPr/>
        <a:lstStyle/>
        <a:p>
          <a:endParaRPr lang="en-US"/>
        </a:p>
      </dgm:t>
    </dgm:pt>
    <dgm:pt modelId="{67126727-A6D0-4C09-BF05-5F80040F9927}">
      <dgm:prSet/>
      <dgm:spPr/>
      <dgm:t>
        <a:bodyPr/>
        <a:lstStyle/>
        <a:p>
          <a:r>
            <a:rPr lang="en-US" dirty="0"/>
            <a:t>3</a:t>
          </a:r>
        </a:p>
      </dgm:t>
    </dgm:pt>
    <dgm:pt modelId="{1227ED67-B327-4F1F-A9DC-7056D9F06329}" type="parTrans" cxnId="{BF344FFA-5FB1-4E00-BD48-DEF86C72CC21}">
      <dgm:prSet/>
      <dgm:spPr/>
      <dgm:t>
        <a:bodyPr/>
        <a:lstStyle/>
        <a:p>
          <a:endParaRPr lang="en-US"/>
        </a:p>
      </dgm:t>
    </dgm:pt>
    <dgm:pt modelId="{406FE7DC-B47A-4B12-ABA3-B263902646FD}" type="sibTrans" cxnId="{BF344FFA-5FB1-4E00-BD48-DEF86C72CC21}">
      <dgm:prSet/>
      <dgm:spPr/>
      <dgm:t>
        <a:bodyPr/>
        <a:lstStyle/>
        <a:p>
          <a:endParaRPr lang="en-US"/>
        </a:p>
      </dgm:t>
    </dgm:pt>
    <dgm:pt modelId="{C7E79137-729B-4D6A-B1BB-F82B0BC56A6B}">
      <dgm:prSet/>
      <dgm:spPr/>
      <dgm:t>
        <a:bodyPr/>
        <a:lstStyle/>
        <a:p>
          <a:r>
            <a:rPr lang="en-US" dirty="0"/>
            <a:t>We will send you a brief update through MyEd</a:t>
          </a:r>
        </a:p>
      </dgm:t>
    </dgm:pt>
    <dgm:pt modelId="{9166ADB4-CD8D-4C4C-93D7-33A52ECB526D}" type="parTrans" cxnId="{E388C2C4-786A-478E-9EBB-0FAC8631C571}">
      <dgm:prSet/>
      <dgm:spPr/>
      <dgm:t>
        <a:bodyPr/>
        <a:lstStyle/>
        <a:p>
          <a:endParaRPr lang="en-US"/>
        </a:p>
      </dgm:t>
    </dgm:pt>
    <dgm:pt modelId="{7D6B9C47-E787-456F-9E22-21027CC314AF}" type="sibTrans" cxnId="{E388C2C4-786A-478E-9EBB-0FAC8631C571}">
      <dgm:prSet/>
      <dgm:spPr/>
      <dgm:t>
        <a:bodyPr/>
        <a:lstStyle/>
        <a:p>
          <a:endParaRPr lang="en-US"/>
        </a:p>
      </dgm:t>
    </dgm:pt>
    <dgm:pt modelId="{EF05EA17-03DF-4D5E-AA83-CB77762BB351}">
      <dgm:prSet/>
      <dgm:spPr/>
      <dgm:t>
        <a:bodyPr/>
        <a:lstStyle/>
        <a:p>
          <a:r>
            <a:rPr lang="en-US" dirty="0"/>
            <a:t>4</a:t>
          </a:r>
        </a:p>
      </dgm:t>
    </dgm:pt>
    <dgm:pt modelId="{CE083F75-B39C-4E6A-8803-3AA17266759E}" type="parTrans" cxnId="{A3CF8D56-A7AB-45D8-814E-6E55D7952818}">
      <dgm:prSet/>
      <dgm:spPr/>
      <dgm:t>
        <a:bodyPr/>
        <a:lstStyle/>
        <a:p>
          <a:endParaRPr lang="en-US"/>
        </a:p>
      </dgm:t>
    </dgm:pt>
    <dgm:pt modelId="{D21A7C56-E835-4694-9534-B0974221CB03}" type="sibTrans" cxnId="{A3CF8D56-A7AB-45D8-814E-6E55D7952818}">
      <dgm:prSet/>
      <dgm:spPr/>
      <dgm:t>
        <a:bodyPr/>
        <a:lstStyle/>
        <a:p>
          <a:endParaRPr lang="en-US"/>
        </a:p>
      </dgm:t>
    </dgm:pt>
    <dgm:pt modelId="{2F0890DB-2563-4541-A599-3A8FFD432E05}">
      <dgm:prSet/>
      <dgm:spPr/>
      <dgm:t>
        <a:bodyPr/>
        <a:lstStyle/>
        <a:p>
          <a:r>
            <a:rPr lang="en-US" dirty="0"/>
            <a:t>We will load photographs to the website</a:t>
          </a:r>
        </a:p>
        <a:p>
          <a:r>
            <a:rPr lang="en-US" dirty="0"/>
            <a:t>(those with permission only)</a:t>
          </a:r>
        </a:p>
      </dgm:t>
    </dgm:pt>
    <dgm:pt modelId="{20C7A7CA-D9B6-4BAD-A75C-2FEA1C00FF2E}" type="parTrans" cxnId="{F6686A19-4BF6-4626-BDAE-E242F15E9B3B}">
      <dgm:prSet/>
      <dgm:spPr/>
      <dgm:t>
        <a:bodyPr/>
        <a:lstStyle/>
        <a:p>
          <a:endParaRPr lang="en-US"/>
        </a:p>
      </dgm:t>
    </dgm:pt>
    <dgm:pt modelId="{6B2A49DA-2C22-4E76-9D7D-58BD2E320B58}" type="sibTrans" cxnId="{F6686A19-4BF6-4626-BDAE-E242F15E9B3B}">
      <dgm:prSet/>
      <dgm:spPr/>
      <dgm:t>
        <a:bodyPr/>
        <a:lstStyle/>
        <a:p>
          <a:endParaRPr lang="en-US"/>
        </a:p>
      </dgm:t>
    </dgm:pt>
    <dgm:pt modelId="{A809A6CB-C9BE-4334-A61D-BF5BEAA29FFC}">
      <dgm:prSet/>
      <dgm:spPr/>
      <dgm:t>
        <a:bodyPr/>
        <a:lstStyle/>
        <a:p>
          <a:r>
            <a:rPr lang="en-US" dirty="0"/>
            <a:t>5</a:t>
          </a:r>
        </a:p>
      </dgm:t>
    </dgm:pt>
    <dgm:pt modelId="{B1DCB5DD-30D6-4CCE-A709-2A18EABC1E61}" type="parTrans" cxnId="{5B1B0CA6-10D7-438F-ADBF-2FC36E41B18D}">
      <dgm:prSet/>
      <dgm:spPr/>
      <dgm:t>
        <a:bodyPr/>
        <a:lstStyle/>
        <a:p>
          <a:endParaRPr lang="en-US"/>
        </a:p>
      </dgm:t>
    </dgm:pt>
    <dgm:pt modelId="{BF755190-CE2A-4319-9F1A-F7EDB3BF83D8}" type="sibTrans" cxnId="{5B1B0CA6-10D7-438F-ADBF-2FC36E41B18D}">
      <dgm:prSet/>
      <dgm:spPr/>
      <dgm:t>
        <a:bodyPr/>
        <a:lstStyle/>
        <a:p>
          <a:endParaRPr lang="en-US"/>
        </a:p>
      </dgm:t>
    </dgm:pt>
    <dgm:pt modelId="{0C259FD6-01A8-404B-A5F3-2695ABE6E9E2}">
      <dgm:prSet/>
      <dgm:spPr/>
      <dgm:t>
        <a:bodyPr/>
        <a:lstStyle/>
        <a:p>
          <a:r>
            <a:rPr lang="en-US" dirty="0"/>
            <a:t>You communicate with school as usual</a:t>
          </a:r>
        </a:p>
      </dgm:t>
    </dgm:pt>
    <dgm:pt modelId="{82EB40FF-21D1-454C-A5D8-1AB674ECED90}" type="parTrans" cxnId="{76357C3A-563C-4025-B37E-8A021522AB62}">
      <dgm:prSet/>
      <dgm:spPr/>
      <dgm:t>
        <a:bodyPr/>
        <a:lstStyle/>
        <a:p>
          <a:endParaRPr lang="en-US"/>
        </a:p>
      </dgm:t>
    </dgm:pt>
    <dgm:pt modelId="{87FC08E5-CC68-47E6-BCEE-B718FCA65773}" type="sibTrans" cxnId="{76357C3A-563C-4025-B37E-8A021522AB62}">
      <dgm:prSet/>
      <dgm:spPr/>
      <dgm:t>
        <a:bodyPr/>
        <a:lstStyle/>
        <a:p>
          <a:endParaRPr lang="en-US"/>
        </a:p>
      </dgm:t>
    </dgm:pt>
    <dgm:pt modelId="{CE2BAE99-B917-4A55-A292-8AF9EEDF1099}" type="pres">
      <dgm:prSet presAssocID="{866255B3-84BB-4833-A7C7-4F74F8E236B6}" presName="Name0" presStyleCnt="0">
        <dgm:presLayoutVars>
          <dgm:dir/>
          <dgm:animLvl val="lvl"/>
          <dgm:resizeHandles val="exact"/>
        </dgm:presLayoutVars>
      </dgm:prSet>
      <dgm:spPr/>
    </dgm:pt>
    <dgm:pt modelId="{191C8548-6A9E-4DEA-85F9-D22825EE6790}" type="pres">
      <dgm:prSet presAssocID="{4C479AA1-17CC-4D7C-8262-90E8815EEB31}" presName="linNode" presStyleCnt="0"/>
      <dgm:spPr/>
    </dgm:pt>
    <dgm:pt modelId="{E940BD33-4866-4634-A784-AE610C505248}" type="pres">
      <dgm:prSet presAssocID="{4C479AA1-17CC-4D7C-8262-90E8815EEB31}" presName="parentText" presStyleLbl="solidFgAcc1" presStyleIdx="0" presStyleCnt="5">
        <dgm:presLayoutVars>
          <dgm:chMax val="1"/>
          <dgm:bulletEnabled/>
        </dgm:presLayoutVars>
      </dgm:prSet>
      <dgm:spPr/>
    </dgm:pt>
    <dgm:pt modelId="{6A6C8285-419C-41F2-AD53-3D59C3E141F5}" type="pres">
      <dgm:prSet presAssocID="{4C479AA1-17CC-4D7C-8262-90E8815EEB31}" presName="descendantText" presStyleLbl="alignNode1" presStyleIdx="0" presStyleCnt="5">
        <dgm:presLayoutVars>
          <dgm:bulletEnabled/>
        </dgm:presLayoutVars>
      </dgm:prSet>
      <dgm:spPr/>
    </dgm:pt>
    <dgm:pt modelId="{9F321567-3970-4575-8FEE-364340001AE9}" type="pres">
      <dgm:prSet presAssocID="{40727240-093E-436E-B791-BD25624ACC9E}" presName="sp" presStyleCnt="0"/>
      <dgm:spPr/>
    </dgm:pt>
    <dgm:pt modelId="{3DD8AFB4-CD60-4E47-9937-2814012C743A}" type="pres">
      <dgm:prSet presAssocID="{69B9C669-AF4F-4C79-B042-53865D19EC4C}" presName="linNode" presStyleCnt="0"/>
      <dgm:spPr/>
    </dgm:pt>
    <dgm:pt modelId="{A76D8FED-7950-4912-B1AD-6A0D45BC019F}" type="pres">
      <dgm:prSet presAssocID="{69B9C669-AF4F-4C79-B042-53865D19EC4C}" presName="parentText" presStyleLbl="solidFgAcc1" presStyleIdx="1" presStyleCnt="5">
        <dgm:presLayoutVars>
          <dgm:chMax val="1"/>
          <dgm:bulletEnabled/>
        </dgm:presLayoutVars>
      </dgm:prSet>
      <dgm:spPr/>
    </dgm:pt>
    <dgm:pt modelId="{1C991389-7E80-42CD-8BFF-44D39E37726A}" type="pres">
      <dgm:prSet presAssocID="{69B9C669-AF4F-4C79-B042-53865D19EC4C}" presName="descendantText" presStyleLbl="alignNode1" presStyleIdx="1" presStyleCnt="5">
        <dgm:presLayoutVars>
          <dgm:bulletEnabled/>
        </dgm:presLayoutVars>
      </dgm:prSet>
      <dgm:spPr/>
    </dgm:pt>
    <dgm:pt modelId="{039469C5-619C-4E67-956A-741D5C54E82F}" type="pres">
      <dgm:prSet presAssocID="{54E068AA-98E5-489B-9DE4-C237C441D992}" presName="sp" presStyleCnt="0"/>
      <dgm:spPr/>
    </dgm:pt>
    <dgm:pt modelId="{62AB8A8B-4754-4FC7-9AAA-221261C2662D}" type="pres">
      <dgm:prSet presAssocID="{67126727-A6D0-4C09-BF05-5F80040F9927}" presName="linNode" presStyleCnt="0"/>
      <dgm:spPr/>
    </dgm:pt>
    <dgm:pt modelId="{0C7FD6BB-17CF-4B37-B31E-155E31B58ADB}" type="pres">
      <dgm:prSet presAssocID="{67126727-A6D0-4C09-BF05-5F80040F9927}" presName="parentText" presStyleLbl="solidFgAcc1" presStyleIdx="2" presStyleCnt="5">
        <dgm:presLayoutVars>
          <dgm:chMax val="1"/>
          <dgm:bulletEnabled/>
        </dgm:presLayoutVars>
      </dgm:prSet>
      <dgm:spPr/>
    </dgm:pt>
    <dgm:pt modelId="{8826C9DF-34D4-4604-A91C-45FFA7DAFC77}" type="pres">
      <dgm:prSet presAssocID="{67126727-A6D0-4C09-BF05-5F80040F9927}" presName="descendantText" presStyleLbl="alignNode1" presStyleIdx="2" presStyleCnt="5">
        <dgm:presLayoutVars>
          <dgm:bulletEnabled/>
        </dgm:presLayoutVars>
      </dgm:prSet>
      <dgm:spPr/>
    </dgm:pt>
    <dgm:pt modelId="{0582BD6D-04D8-48B3-94F2-23C5C089FC9F}" type="pres">
      <dgm:prSet presAssocID="{406FE7DC-B47A-4B12-ABA3-B263902646FD}" presName="sp" presStyleCnt="0"/>
      <dgm:spPr/>
    </dgm:pt>
    <dgm:pt modelId="{34FE7DFC-55E3-49DF-ACD6-723F5373248E}" type="pres">
      <dgm:prSet presAssocID="{EF05EA17-03DF-4D5E-AA83-CB77762BB351}" presName="linNode" presStyleCnt="0"/>
      <dgm:spPr/>
    </dgm:pt>
    <dgm:pt modelId="{7CE48344-B7A1-4353-9AE2-32A322F557AC}" type="pres">
      <dgm:prSet presAssocID="{EF05EA17-03DF-4D5E-AA83-CB77762BB351}" presName="parentText" presStyleLbl="solidFgAcc1" presStyleIdx="3" presStyleCnt="5">
        <dgm:presLayoutVars>
          <dgm:chMax val="1"/>
          <dgm:bulletEnabled/>
        </dgm:presLayoutVars>
      </dgm:prSet>
      <dgm:spPr/>
    </dgm:pt>
    <dgm:pt modelId="{3A60E567-FF44-4C7B-A1D5-8F5DABE2C53A}" type="pres">
      <dgm:prSet presAssocID="{EF05EA17-03DF-4D5E-AA83-CB77762BB351}" presName="descendantText" presStyleLbl="alignNode1" presStyleIdx="3" presStyleCnt="5">
        <dgm:presLayoutVars>
          <dgm:bulletEnabled/>
        </dgm:presLayoutVars>
      </dgm:prSet>
      <dgm:spPr/>
    </dgm:pt>
    <dgm:pt modelId="{3B26F914-CF36-43D7-9B6A-FA36F6DF81BF}" type="pres">
      <dgm:prSet presAssocID="{D21A7C56-E835-4694-9534-B0974221CB03}" presName="sp" presStyleCnt="0"/>
      <dgm:spPr/>
    </dgm:pt>
    <dgm:pt modelId="{9ED0FE09-3672-49C9-BAAE-6DA321BABD84}" type="pres">
      <dgm:prSet presAssocID="{A809A6CB-C9BE-4334-A61D-BF5BEAA29FFC}" presName="linNode" presStyleCnt="0"/>
      <dgm:spPr/>
    </dgm:pt>
    <dgm:pt modelId="{082815F4-D8DC-497E-A233-C032CFA87536}" type="pres">
      <dgm:prSet presAssocID="{A809A6CB-C9BE-4334-A61D-BF5BEAA29FFC}" presName="parentText" presStyleLbl="solidFgAcc1" presStyleIdx="4" presStyleCnt="5">
        <dgm:presLayoutVars>
          <dgm:chMax val="1"/>
          <dgm:bulletEnabled/>
        </dgm:presLayoutVars>
      </dgm:prSet>
      <dgm:spPr/>
    </dgm:pt>
    <dgm:pt modelId="{C0B255A6-E177-4C93-88A6-3DD99C2F2AAF}" type="pres">
      <dgm:prSet presAssocID="{A809A6CB-C9BE-4334-A61D-BF5BEAA29FFC}" presName="descendantText" presStyleLbl="alignNode1" presStyleIdx="4" presStyleCnt="5">
        <dgm:presLayoutVars>
          <dgm:bulletEnabled/>
        </dgm:presLayoutVars>
      </dgm:prSet>
      <dgm:spPr/>
    </dgm:pt>
  </dgm:ptLst>
  <dgm:cxnLst>
    <dgm:cxn modelId="{368CE302-FFDF-4D91-BA2F-D5A1FFA9541E}" srcId="{4C479AA1-17CC-4D7C-8262-90E8815EEB31}" destId="{D5F9527D-7C04-4B37-AC62-1214ADD772EF}" srcOrd="0" destOrd="0" parTransId="{90551408-CFAA-4801-8C2F-8ED6CF734352}" sibTransId="{0738884E-8713-4D95-A3CA-1E29892A5058}"/>
    <dgm:cxn modelId="{F6686A19-4BF6-4626-BDAE-E242F15E9B3B}" srcId="{EF05EA17-03DF-4D5E-AA83-CB77762BB351}" destId="{2F0890DB-2563-4541-A599-3A8FFD432E05}" srcOrd="0" destOrd="0" parTransId="{20C7A7CA-D9B6-4BAD-A75C-2FEA1C00FF2E}" sibTransId="{6B2A49DA-2C22-4E76-9D7D-58BD2E320B58}"/>
    <dgm:cxn modelId="{DE851420-F426-400E-A33B-6EA8E3CA535B}" type="presOf" srcId="{0C259FD6-01A8-404B-A5F3-2695ABE6E9E2}" destId="{C0B255A6-E177-4C93-88A6-3DD99C2F2AAF}" srcOrd="0" destOrd="0" presId="urn:microsoft.com/office/officeart/2016/7/layout/VerticalHollowActionList"/>
    <dgm:cxn modelId="{EBD16529-9885-41FB-9BA9-14AE49317B93}" type="presOf" srcId="{D5F9527D-7C04-4B37-AC62-1214ADD772EF}" destId="{6A6C8285-419C-41F2-AD53-3D59C3E141F5}" srcOrd="0" destOrd="0" presId="urn:microsoft.com/office/officeart/2016/7/layout/VerticalHollowActionList"/>
    <dgm:cxn modelId="{31122633-2B26-4454-901E-4E2331130D61}" type="presOf" srcId="{755C17D3-4927-4C61-ACB4-5BF59F70ED24}" destId="{1C991389-7E80-42CD-8BFF-44D39E37726A}" srcOrd="0" destOrd="0" presId="urn:microsoft.com/office/officeart/2016/7/layout/VerticalHollowActionList"/>
    <dgm:cxn modelId="{76357C3A-563C-4025-B37E-8A021522AB62}" srcId="{A809A6CB-C9BE-4334-A61D-BF5BEAA29FFC}" destId="{0C259FD6-01A8-404B-A5F3-2695ABE6E9E2}" srcOrd="0" destOrd="0" parTransId="{82EB40FF-21D1-454C-A5D8-1AB674ECED90}" sibTransId="{87FC08E5-CC68-47E6-BCEE-B718FCA65773}"/>
    <dgm:cxn modelId="{0D05CB67-AFAE-4303-89FB-BBE0CCC75478}" type="presOf" srcId="{C7E79137-729B-4D6A-B1BB-F82B0BC56A6B}" destId="{8826C9DF-34D4-4604-A91C-45FFA7DAFC77}" srcOrd="0" destOrd="0" presId="urn:microsoft.com/office/officeart/2016/7/layout/VerticalHollowActionList"/>
    <dgm:cxn modelId="{CBAF194B-5EF3-4C5B-8FF8-4B680DBA3AE0}" type="presOf" srcId="{67126727-A6D0-4C09-BF05-5F80040F9927}" destId="{0C7FD6BB-17CF-4B37-B31E-155E31B58ADB}" srcOrd="0" destOrd="0" presId="urn:microsoft.com/office/officeart/2016/7/layout/VerticalHollowActionList"/>
    <dgm:cxn modelId="{A3CF8D56-A7AB-45D8-814E-6E55D7952818}" srcId="{866255B3-84BB-4833-A7C7-4F74F8E236B6}" destId="{EF05EA17-03DF-4D5E-AA83-CB77762BB351}" srcOrd="3" destOrd="0" parTransId="{CE083F75-B39C-4E6A-8803-3AA17266759E}" sibTransId="{D21A7C56-E835-4694-9534-B0974221CB03}"/>
    <dgm:cxn modelId="{B250F980-CAC6-4FBE-B40A-B2345CC1FD1A}" srcId="{866255B3-84BB-4833-A7C7-4F74F8E236B6}" destId="{4C479AA1-17CC-4D7C-8262-90E8815EEB31}" srcOrd="0" destOrd="0" parTransId="{0DB03290-B059-4B9D-B629-EB7C10992FC7}" sibTransId="{40727240-093E-436E-B791-BD25624ACC9E}"/>
    <dgm:cxn modelId="{A530AA8A-B832-4639-8124-6ED06B6F72BB}" type="presOf" srcId="{4C479AA1-17CC-4D7C-8262-90E8815EEB31}" destId="{E940BD33-4866-4634-A784-AE610C505248}" srcOrd="0" destOrd="0" presId="urn:microsoft.com/office/officeart/2016/7/layout/VerticalHollowActionList"/>
    <dgm:cxn modelId="{0D512298-9A39-46D9-AE45-D6B42797AC08}" srcId="{866255B3-84BB-4833-A7C7-4F74F8E236B6}" destId="{69B9C669-AF4F-4C79-B042-53865D19EC4C}" srcOrd="1" destOrd="0" parTransId="{62BA4F14-DC3F-4DC4-B7F3-A5B40DFB8599}" sibTransId="{54E068AA-98E5-489B-9DE4-C237C441D992}"/>
    <dgm:cxn modelId="{5B1B0CA6-10D7-438F-ADBF-2FC36E41B18D}" srcId="{866255B3-84BB-4833-A7C7-4F74F8E236B6}" destId="{A809A6CB-C9BE-4334-A61D-BF5BEAA29FFC}" srcOrd="4" destOrd="0" parTransId="{B1DCB5DD-30D6-4CCE-A709-2A18EABC1E61}" sibTransId="{BF755190-CE2A-4319-9F1A-F7EDB3BF83D8}"/>
    <dgm:cxn modelId="{3A4308AA-7C9B-4FAE-BCC5-C03CE4656217}" type="presOf" srcId="{EF05EA17-03DF-4D5E-AA83-CB77762BB351}" destId="{7CE48344-B7A1-4353-9AE2-32A322F557AC}" srcOrd="0" destOrd="0" presId="urn:microsoft.com/office/officeart/2016/7/layout/VerticalHollowActionList"/>
    <dgm:cxn modelId="{6684F9B0-1AB1-4364-96D7-8A253086D8D6}" type="presOf" srcId="{A809A6CB-C9BE-4334-A61D-BF5BEAA29FFC}" destId="{082815F4-D8DC-497E-A233-C032CFA87536}" srcOrd="0" destOrd="0" presId="urn:microsoft.com/office/officeart/2016/7/layout/VerticalHollowActionList"/>
    <dgm:cxn modelId="{E388C2C4-786A-478E-9EBB-0FAC8631C571}" srcId="{67126727-A6D0-4C09-BF05-5F80040F9927}" destId="{C7E79137-729B-4D6A-B1BB-F82B0BC56A6B}" srcOrd="0" destOrd="0" parTransId="{9166ADB4-CD8D-4C4C-93D7-33A52ECB526D}" sibTransId="{7D6B9C47-E787-456F-9E22-21027CC314AF}"/>
    <dgm:cxn modelId="{5B7C89C5-4CEA-48A5-92FC-9380909EAD92}" type="presOf" srcId="{866255B3-84BB-4833-A7C7-4F74F8E236B6}" destId="{CE2BAE99-B917-4A55-A292-8AF9EEDF1099}" srcOrd="0" destOrd="0" presId="urn:microsoft.com/office/officeart/2016/7/layout/VerticalHollowActionList"/>
    <dgm:cxn modelId="{3699BBDD-8F12-48E1-80D6-CFA3FA986A24}" type="presOf" srcId="{2F0890DB-2563-4541-A599-3A8FFD432E05}" destId="{3A60E567-FF44-4C7B-A1D5-8F5DABE2C53A}" srcOrd="0" destOrd="0" presId="urn:microsoft.com/office/officeart/2016/7/layout/VerticalHollowActionList"/>
    <dgm:cxn modelId="{CAF994F6-E192-4660-B46B-64579EA6AF0A}" type="presOf" srcId="{69B9C669-AF4F-4C79-B042-53865D19EC4C}" destId="{A76D8FED-7950-4912-B1AD-6A0D45BC019F}" srcOrd="0" destOrd="0" presId="urn:microsoft.com/office/officeart/2016/7/layout/VerticalHollowActionList"/>
    <dgm:cxn modelId="{AEDF34F7-FC5A-42F8-84B8-6AE2C2406286}" srcId="{69B9C669-AF4F-4C79-B042-53865D19EC4C}" destId="{755C17D3-4927-4C61-ACB4-5BF59F70ED24}" srcOrd="0" destOrd="0" parTransId="{EA78A101-B264-4AED-816B-36F69488CC3D}" sibTransId="{6061D30A-3EF8-4D26-A65F-EA433476E247}"/>
    <dgm:cxn modelId="{BF344FFA-5FB1-4E00-BD48-DEF86C72CC21}" srcId="{866255B3-84BB-4833-A7C7-4F74F8E236B6}" destId="{67126727-A6D0-4C09-BF05-5F80040F9927}" srcOrd="2" destOrd="0" parTransId="{1227ED67-B327-4F1F-A9DC-7056D9F06329}" sibTransId="{406FE7DC-B47A-4B12-ABA3-B263902646FD}"/>
    <dgm:cxn modelId="{D60F3362-6187-4B09-B485-F73F3B317898}" type="presParOf" srcId="{CE2BAE99-B917-4A55-A292-8AF9EEDF1099}" destId="{191C8548-6A9E-4DEA-85F9-D22825EE6790}" srcOrd="0" destOrd="0" presId="urn:microsoft.com/office/officeart/2016/7/layout/VerticalHollowActionList"/>
    <dgm:cxn modelId="{BAEC4471-8E4C-4520-9713-12673E7FAFC1}" type="presParOf" srcId="{191C8548-6A9E-4DEA-85F9-D22825EE6790}" destId="{E940BD33-4866-4634-A784-AE610C505248}" srcOrd="0" destOrd="0" presId="urn:microsoft.com/office/officeart/2016/7/layout/VerticalHollowActionList"/>
    <dgm:cxn modelId="{738EAF2C-F3CE-4AEC-9BF0-B770DA18AA3B}" type="presParOf" srcId="{191C8548-6A9E-4DEA-85F9-D22825EE6790}" destId="{6A6C8285-419C-41F2-AD53-3D59C3E141F5}" srcOrd="1" destOrd="0" presId="urn:microsoft.com/office/officeart/2016/7/layout/VerticalHollowActionList"/>
    <dgm:cxn modelId="{6C0762B5-6D6C-45D2-961E-F1FA859F2CE2}" type="presParOf" srcId="{CE2BAE99-B917-4A55-A292-8AF9EEDF1099}" destId="{9F321567-3970-4575-8FEE-364340001AE9}" srcOrd="1" destOrd="0" presId="urn:microsoft.com/office/officeart/2016/7/layout/VerticalHollowActionList"/>
    <dgm:cxn modelId="{6D70AF0A-5EE9-43F4-9EEA-4B6E26A25F6B}" type="presParOf" srcId="{CE2BAE99-B917-4A55-A292-8AF9EEDF1099}" destId="{3DD8AFB4-CD60-4E47-9937-2814012C743A}" srcOrd="2" destOrd="0" presId="urn:microsoft.com/office/officeart/2016/7/layout/VerticalHollowActionList"/>
    <dgm:cxn modelId="{3738FF48-BDBB-452F-BED2-DDDAB45F5D31}" type="presParOf" srcId="{3DD8AFB4-CD60-4E47-9937-2814012C743A}" destId="{A76D8FED-7950-4912-B1AD-6A0D45BC019F}" srcOrd="0" destOrd="0" presId="urn:microsoft.com/office/officeart/2016/7/layout/VerticalHollowActionList"/>
    <dgm:cxn modelId="{638D4B2F-75F2-4054-B7CD-3322944102EB}" type="presParOf" srcId="{3DD8AFB4-CD60-4E47-9937-2814012C743A}" destId="{1C991389-7E80-42CD-8BFF-44D39E37726A}" srcOrd="1" destOrd="0" presId="urn:microsoft.com/office/officeart/2016/7/layout/VerticalHollowActionList"/>
    <dgm:cxn modelId="{A1427769-8275-4C43-A098-C341EF33DB2C}" type="presParOf" srcId="{CE2BAE99-B917-4A55-A292-8AF9EEDF1099}" destId="{039469C5-619C-4E67-956A-741D5C54E82F}" srcOrd="3" destOrd="0" presId="urn:microsoft.com/office/officeart/2016/7/layout/VerticalHollowActionList"/>
    <dgm:cxn modelId="{4A7990EE-0404-40C0-B0C5-7809D079BA8D}" type="presParOf" srcId="{CE2BAE99-B917-4A55-A292-8AF9EEDF1099}" destId="{62AB8A8B-4754-4FC7-9AAA-221261C2662D}" srcOrd="4" destOrd="0" presId="urn:microsoft.com/office/officeart/2016/7/layout/VerticalHollowActionList"/>
    <dgm:cxn modelId="{BC4CD3BD-2653-42E6-ADBC-71A1EC82FEA3}" type="presParOf" srcId="{62AB8A8B-4754-4FC7-9AAA-221261C2662D}" destId="{0C7FD6BB-17CF-4B37-B31E-155E31B58ADB}" srcOrd="0" destOrd="0" presId="urn:microsoft.com/office/officeart/2016/7/layout/VerticalHollowActionList"/>
    <dgm:cxn modelId="{F48515C7-5AD2-4E3C-AE6B-1ACF734F5155}" type="presParOf" srcId="{62AB8A8B-4754-4FC7-9AAA-221261C2662D}" destId="{8826C9DF-34D4-4604-A91C-45FFA7DAFC77}" srcOrd="1" destOrd="0" presId="urn:microsoft.com/office/officeart/2016/7/layout/VerticalHollowActionList"/>
    <dgm:cxn modelId="{C054D50C-C1EE-415A-BFBA-E29926FACF62}" type="presParOf" srcId="{CE2BAE99-B917-4A55-A292-8AF9EEDF1099}" destId="{0582BD6D-04D8-48B3-94F2-23C5C089FC9F}" srcOrd="5" destOrd="0" presId="urn:microsoft.com/office/officeart/2016/7/layout/VerticalHollowActionList"/>
    <dgm:cxn modelId="{ABA01ECC-A4B3-4427-9386-614C1A609A81}" type="presParOf" srcId="{CE2BAE99-B917-4A55-A292-8AF9EEDF1099}" destId="{34FE7DFC-55E3-49DF-ACD6-723F5373248E}" srcOrd="6" destOrd="0" presId="urn:microsoft.com/office/officeart/2016/7/layout/VerticalHollowActionList"/>
    <dgm:cxn modelId="{3828F3BF-C2C7-4F3C-A3AF-E025842953E1}" type="presParOf" srcId="{34FE7DFC-55E3-49DF-ACD6-723F5373248E}" destId="{7CE48344-B7A1-4353-9AE2-32A322F557AC}" srcOrd="0" destOrd="0" presId="urn:microsoft.com/office/officeart/2016/7/layout/VerticalHollowActionList"/>
    <dgm:cxn modelId="{837F0321-817D-4BD3-923C-197298F5301B}" type="presParOf" srcId="{34FE7DFC-55E3-49DF-ACD6-723F5373248E}" destId="{3A60E567-FF44-4C7B-A1D5-8F5DABE2C53A}" srcOrd="1" destOrd="0" presId="urn:microsoft.com/office/officeart/2016/7/layout/VerticalHollowActionList"/>
    <dgm:cxn modelId="{13480851-A51F-4EF5-90C0-7880ECDD589D}" type="presParOf" srcId="{CE2BAE99-B917-4A55-A292-8AF9EEDF1099}" destId="{3B26F914-CF36-43D7-9B6A-FA36F6DF81BF}" srcOrd="7" destOrd="0" presId="urn:microsoft.com/office/officeart/2016/7/layout/VerticalHollowActionList"/>
    <dgm:cxn modelId="{3A937A0C-F793-4894-8776-5AE08E526371}" type="presParOf" srcId="{CE2BAE99-B917-4A55-A292-8AF9EEDF1099}" destId="{9ED0FE09-3672-49C9-BAAE-6DA321BABD84}" srcOrd="8" destOrd="0" presId="urn:microsoft.com/office/officeart/2016/7/layout/VerticalHollowActionList"/>
    <dgm:cxn modelId="{2D992E03-6DF6-4B3F-B26F-831A334B0710}" type="presParOf" srcId="{9ED0FE09-3672-49C9-BAAE-6DA321BABD84}" destId="{082815F4-D8DC-497E-A233-C032CFA87536}" srcOrd="0" destOrd="0" presId="urn:microsoft.com/office/officeart/2016/7/layout/VerticalHollowActionList"/>
    <dgm:cxn modelId="{E53D5AA0-5520-4719-AE09-733CFEF80D67}" type="presParOf" srcId="{9ED0FE09-3672-49C9-BAAE-6DA321BABD84}" destId="{C0B255A6-E177-4C93-88A6-3DD99C2F2AAF}"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66255B3-84BB-4833-A7C7-4F74F8E236B6}" type="doc">
      <dgm:prSet loTypeId="urn:microsoft.com/office/officeart/2016/7/layout/VerticalHollowActionList" loCatId="List" qsTypeId="urn:microsoft.com/office/officeart/2005/8/quickstyle/simple1" qsCatId="simple" csTypeId="urn:microsoft.com/office/officeart/2005/8/colors/colorful5" csCatId="colorful" phldr="1"/>
      <dgm:spPr/>
      <dgm:t>
        <a:bodyPr/>
        <a:lstStyle/>
        <a:p>
          <a:endParaRPr lang="en-US"/>
        </a:p>
      </dgm:t>
    </dgm:pt>
    <dgm:pt modelId="{4C479AA1-17CC-4D7C-8262-90E8815EEB31}">
      <dgm:prSet/>
      <dgm:spPr/>
      <dgm:t>
        <a:bodyPr/>
        <a:lstStyle/>
        <a:p>
          <a:r>
            <a:rPr lang="en-US" dirty="0"/>
            <a:t>1</a:t>
          </a:r>
        </a:p>
      </dgm:t>
    </dgm:pt>
    <dgm:pt modelId="{0DB03290-B059-4B9D-B629-EB7C10992FC7}" type="parTrans" cxnId="{B250F980-CAC6-4FBE-B40A-B2345CC1FD1A}">
      <dgm:prSet/>
      <dgm:spPr/>
      <dgm:t>
        <a:bodyPr/>
        <a:lstStyle/>
        <a:p>
          <a:endParaRPr lang="en-US"/>
        </a:p>
      </dgm:t>
    </dgm:pt>
    <dgm:pt modelId="{40727240-093E-436E-B791-BD25624ACC9E}" type="sibTrans" cxnId="{B250F980-CAC6-4FBE-B40A-B2345CC1FD1A}">
      <dgm:prSet/>
      <dgm:spPr/>
      <dgm:t>
        <a:bodyPr/>
        <a:lstStyle/>
        <a:p>
          <a:endParaRPr lang="en-US"/>
        </a:p>
      </dgm:t>
    </dgm:pt>
    <dgm:pt modelId="{D5F9527D-7C04-4B37-AC62-1214ADD772EF}">
      <dgm:prSet/>
      <dgm:spPr/>
      <dgm:t>
        <a:bodyPr/>
        <a:lstStyle/>
        <a:p>
          <a:r>
            <a:rPr lang="en-US" dirty="0"/>
            <a:t>Leave the Ingestre Hall at approximately 1:30pm</a:t>
          </a:r>
        </a:p>
      </dgm:t>
    </dgm:pt>
    <dgm:pt modelId="{90551408-CFAA-4801-8C2F-8ED6CF734352}" type="parTrans" cxnId="{368CE302-FFDF-4D91-BA2F-D5A1FFA9541E}">
      <dgm:prSet/>
      <dgm:spPr/>
      <dgm:t>
        <a:bodyPr/>
        <a:lstStyle/>
        <a:p>
          <a:endParaRPr lang="en-US"/>
        </a:p>
      </dgm:t>
    </dgm:pt>
    <dgm:pt modelId="{0738884E-8713-4D95-A3CA-1E29892A5058}" type="sibTrans" cxnId="{368CE302-FFDF-4D91-BA2F-D5A1FFA9541E}">
      <dgm:prSet/>
      <dgm:spPr/>
      <dgm:t>
        <a:bodyPr/>
        <a:lstStyle/>
        <a:p>
          <a:endParaRPr lang="en-US"/>
        </a:p>
      </dgm:t>
    </dgm:pt>
    <dgm:pt modelId="{69B9C669-AF4F-4C79-B042-53865D19EC4C}">
      <dgm:prSet/>
      <dgm:spPr/>
      <dgm:t>
        <a:bodyPr/>
        <a:lstStyle/>
        <a:p>
          <a:r>
            <a:rPr lang="en-US" dirty="0"/>
            <a:t>2</a:t>
          </a:r>
        </a:p>
      </dgm:t>
    </dgm:pt>
    <dgm:pt modelId="{62BA4F14-DC3F-4DC4-B7F3-A5B40DFB8599}" type="parTrans" cxnId="{0D512298-9A39-46D9-AE45-D6B42797AC08}">
      <dgm:prSet/>
      <dgm:spPr/>
      <dgm:t>
        <a:bodyPr/>
        <a:lstStyle/>
        <a:p>
          <a:endParaRPr lang="en-US"/>
        </a:p>
      </dgm:t>
    </dgm:pt>
    <dgm:pt modelId="{54E068AA-98E5-489B-9DE4-C237C441D992}" type="sibTrans" cxnId="{0D512298-9A39-46D9-AE45-D6B42797AC08}">
      <dgm:prSet/>
      <dgm:spPr/>
      <dgm:t>
        <a:bodyPr/>
        <a:lstStyle/>
        <a:p>
          <a:endParaRPr lang="en-US"/>
        </a:p>
      </dgm:t>
    </dgm:pt>
    <dgm:pt modelId="{755C17D3-4927-4C61-ACB4-5BF59F70ED24}">
      <dgm:prSet/>
      <dgm:spPr/>
      <dgm:t>
        <a:bodyPr/>
        <a:lstStyle/>
        <a:p>
          <a:r>
            <a:rPr lang="en-US" dirty="0"/>
            <a:t>School will MyEd you that we have left.</a:t>
          </a:r>
        </a:p>
      </dgm:t>
    </dgm:pt>
    <dgm:pt modelId="{EA78A101-B264-4AED-816B-36F69488CC3D}" type="parTrans" cxnId="{AEDF34F7-FC5A-42F8-84B8-6AE2C2406286}">
      <dgm:prSet/>
      <dgm:spPr/>
      <dgm:t>
        <a:bodyPr/>
        <a:lstStyle/>
        <a:p>
          <a:endParaRPr lang="en-US"/>
        </a:p>
      </dgm:t>
    </dgm:pt>
    <dgm:pt modelId="{6061D30A-3EF8-4D26-A65F-EA433476E247}" type="sibTrans" cxnId="{AEDF34F7-FC5A-42F8-84B8-6AE2C2406286}">
      <dgm:prSet/>
      <dgm:spPr/>
      <dgm:t>
        <a:bodyPr/>
        <a:lstStyle/>
        <a:p>
          <a:endParaRPr lang="en-US"/>
        </a:p>
      </dgm:t>
    </dgm:pt>
    <dgm:pt modelId="{67126727-A6D0-4C09-BF05-5F80040F9927}">
      <dgm:prSet/>
      <dgm:spPr/>
      <dgm:t>
        <a:bodyPr/>
        <a:lstStyle/>
        <a:p>
          <a:r>
            <a:rPr lang="en-US" dirty="0"/>
            <a:t>3</a:t>
          </a:r>
        </a:p>
      </dgm:t>
    </dgm:pt>
    <dgm:pt modelId="{1227ED67-B327-4F1F-A9DC-7056D9F06329}" type="parTrans" cxnId="{BF344FFA-5FB1-4E00-BD48-DEF86C72CC21}">
      <dgm:prSet/>
      <dgm:spPr/>
      <dgm:t>
        <a:bodyPr/>
        <a:lstStyle/>
        <a:p>
          <a:endParaRPr lang="en-US"/>
        </a:p>
      </dgm:t>
    </dgm:pt>
    <dgm:pt modelId="{406FE7DC-B47A-4B12-ABA3-B263902646FD}" type="sibTrans" cxnId="{BF344FFA-5FB1-4E00-BD48-DEF86C72CC21}">
      <dgm:prSet/>
      <dgm:spPr/>
      <dgm:t>
        <a:bodyPr/>
        <a:lstStyle/>
        <a:p>
          <a:endParaRPr lang="en-US"/>
        </a:p>
      </dgm:t>
    </dgm:pt>
    <dgm:pt modelId="{C7E79137-729B-4D6A-B1BB-F82B0BC56A6B}">
      <dgm:prSet/>
      <dgm:spPr/>
      <dgm:t>
        <a:bodyPr/>
        <a:lstStyle/>
        <a:p>
          <a:r>
            <a:rPr lang="en-US" dirty="0"/>
            <a:t>Arrive at school approximately 2:00pm</a:t>
          </a:r>
        </a:p>
      </dgm:t>
    </dgm:pt>
    <dgm:pt modelId="{9166ADB4-CD8D-4C4C-93D7-33A52ECB526D}" type="parTrans" cxnId="{E388C2C4-786A-478E-9EBB-0FAC8631C571}">
      <dgm:prSet/>
      <dgm:spPr/>
      <dgm:t>
        <a:bodyPr/>
        <a:lstStyle/>
        <a:p>
          <a:endParaRPr lang="en-US"/>
        </a:p>
      </dgm:t>
    </dgm:pt>
    <dgm:pt modelId="{7D6B9C47-E787-456F-9E22-21027CC314AF}" type="sibTrans" cxnId="{E388C2C4-786A-478E-9EBB-0FAC8631C571}">
      <dgm:prSet/>
      <dgm:spPr/>
      <dgm:t>
        <a:bodyPr/>
        <a:lstStyle/>
        <a:p>
          <a:endParaRPr lang="en-US"/>
        </a:p>
      </dgm:t>
    </dgm:pt>
    <dgm:pt modelId="{EF05EA17-03DF-4D5E-AA83-CB77762BB351}">
      <dgm:prSet/>
      <dgm:spPr/>
      <dgm:t>
        <a:bodyPr/>
        <a:lstStyle/>
        <a:p>
          <a:r>
            <a:rPr lang="en-US" dirty="0"/>
            <a:t>4</a:t>
          </a:r>
        </a:p>
      </dgm:t>
    </dgm:pt>
    <dgm:pt modelId="{CE083F75-B39C-4E6A-8803-3AA17266759E}" type="parTrans" cxnId="{A3CF8D56-A7AB-45D8-814E-6E55D7952818}">
      <dgm:prSet/>
      <dgm:spPr/>
      <dgm:t>
        <a:bodyPr/>
        <a:lstStyle/>
        <a:p>
          <a:endParaRPr lang="en-US"/>
        </a:p>
      </dgm:t>
    </dgm:pt>
    <dgm:pt modelId="{D21A7C56-E835-4694-9534-B0974221CB03}" type="sibTrans" cxnId="{A3CF8D56-A7AB-45D8-814E-6E55D7952818}">
      <dgm:prSet/>
      <dgm:spPr/>
      <dgm:t>
        <a:bodyPr/>
        <a:lstStyle/>
        <a:p>
          <a:endParaRPr lang="en-US"/>
        </a:p>
      </dgm:t>
    </dgm:pt>
    <dgm:pt modelId="{2F0890DB-2563-4541-A599-3A8FFD432E05}">
      <dgm:prSet/>
      <dgm:spPr/>
      <dgm:t>
        <a:bodyPr/>
        <a:lstStyle/>
        <a:p>
          <a:r>
            <a:rPr lang="en-US" dirty="0"/>
            <a:t>Collect children and siblings at 2pm.</a:t>
          </a:r>
        </a:p>
        <a:p>
          <a:r>
            <a:rPr lang="en-US" dirty="0"/>
            <a:t>Enjoy the weekend. </a:t>
          </a:r>
        </a:p>
      </dgm:t>
    </dgm:pt>
    <dgm:pt modelId="{20C7A7CA-D9B6-4BAD-A75C-2FEA1C00FF2E}" type="parTrans" cxnId="{F6686A19-4BF6-4626-BDAE-E242F15E9B3B}">
      <dgm:prSet/>
      <dgm:spPr/>
      <dgm:t>
        <a:bodyPr/>
        <a:lstStyle/>
        <a:p>
          <a:endParaRPr lang="en-US"/>
        </a:p>
      </dgm:t>
    </dgm:pt>
    <dgm:pt modelId="{6B2A49DA-2C22-4E76-9D7D-58BD2E320B58}" type="sibTrans" cxnId="{F6686A19-4BF6-4626-BDAE-E242F15E9B3B}">
      <dgm:prSet/>
      <dgm:spPr/>
      <dgm:t>
        <a:bodyPr/>
        <a:lstStyle/>
        <a:p>
          <a:endParaRPr lang="en-US"/>
        </a:p>
      </dgm:t>
    </dgm:pt>
    <dgm:pt modelId="{CE2BAE99-B917-4A55-A292-8AF9EEDF1099}" type="pres">
      <dgm:prSet presAssocID="{866255B3-84BB-4833-A7C7-4F74F8E236B6}" presName="Name0" presStyleCnt="0">
        <dgm:presLayoutVars>
          <dgm:dir/>
          <dgm:animLvl val="lvl"/>
          <dgm:resizeHandles val="exact"/>
        </dgm:presLayoutVars>
      </dgm:prSet>
      <dgm:spPr/>
    </dgm:pt>
    <dgm:pt modelId="{191C8548-6A9E-4DEA-85F9-D22825EE6790}" type="pres">
      <dgm:prSet presAssocID="{4C479AA1-17CC-4D7C-8262-90E8815EEB31}" presName="linNode" presStyleCnt="0"/>
      <dgm:spPr/>
    </dgm:pt>
    <dgm:pt modelId="{E940BD33-4866-4634-A784-AE610C505248}" type="pres">
      <dgm:prSet presAssocID="{4C479AA1-17CC-4D7C-8262-90E8815EEB31}" presName="parentText" presStyleLbl="solidFgAcc1" presStyleIdx="0" presStyleCnt="4">
        <dgm:presLayoutVars>
          <dgm:chMax val="1"/>
          <dgm:bulletEnabled/>
        </dgm:presLayoutVars>
      </dgm:prSet>
      <dgm:spPr/>
    </dgm:pt>
    <dgm:pt modelId="{6A6C8285-419C-41F2-AD53-3D59C3E141F5}" type="pres">
      <dgm:prSet presAssocID="{4C479AA1-17CC-4D7C-8262-90E8815EEB31}" presName="descendantText" presStyleLbl="alignNode1" presStyleIdx="0" presStyleCnt="4">
        <dgm:presLayoutVars>
          <dgm:bulletEnabled/>
        </dgm:presLayoutVars>
      </dgm:prSet>
      <dgm:spPr/>
    </dgm:pt>
    <dgm:pt modelId="{9F321567-3970-4575-8FEE-364340001AE9}" type="pres">
      <dgm:prSet presAssocID="{40727240-093E-436E-B791-BD25624ACC9E}" presName="sp" presStyleCnt="0"/>
      <dgm:spPr/>
    </dgm:pt>
    <dgm:pt modelId="{3DD8AFB4-CD60-4E47-9937-2814012C743A}" type="pres">
      <dgm:prSet presAssocID="{69B9C669-AF4F-4C79-B042-53865D19EC4C}" presName="linNode" presStyleCnt="0"/>
      <dgm:spPr/>
    </dgm:pt>
    <dgm:pt modelId="{A76D8FED-7950-4912-B1AD-6A0D45BC019F}" type="pres">
      <dgm:prSet presAssocID="{69B9C669-AF4F-4C79-B042-53865D19EC4C}" presName="parentText" presStyleLbl="solidFgAcc1" presStyleIdx="1" presStyleCnt="4">
        <dgm:presLayoutVars>
          <dgm:chMax val="1"/>
          <dgm:bulletEnabled/>
        </dgm:presLayoutVars>
      </dgm:prSet>
      <dgm:spPr/>
    </dgm:pt>
    <dgm:pt modelId="{1C991389-7E80-42CD-8BFF-44D39E37726A}" type="pres">
      <dgm:prSet presAssocID="{69B9C669-AF4F-4C79-B042-53865D19EC4C}" presName="descendantText" presStyleLbl="alignNode1" presStyleIdx="1" presStyleCnt="4">
        <dgm:presLayoutVars>
          <dgm:bulletEnabled/>
        </dgm:presLayoutVars>
      </dgm:prSet>
      <dgm:spPr/>
    </dgm:pt>
    <dgm:pt modelId="{039469C5-619C-4E67-956A-741D5C54E82F}" type="pres">
      <dgm:prSet presAssocID="{54E068AA-98E5-489B-9DE4-C237C441D992}" presName="sp" presStyleCnt="0"/>
      <dgm:spPr/>
    </dgm:pt>
    <dgm:pt modelId="{62AB8A8B-4754-4FC7-9AAA-221261C2662D}" type="pres">
      <dgm:prSet presAssocID="{67126727-A6D0-4C09-BF05-5F80040F9927}" presName="linNode" presStyleCnt="0"/>
      <dgm:spPr/>
    </dgm:pt>
    <dgm:pt modelId="{0C7FD6BB-17CF-4B37-B31E-155E31B58ADB}" type="pres">
      <dgm:prSet presAssocID="{67126727-A6D0-4C09-BF05-5F80040F9927}" presName="parentText" presStyleLbl="solidFgAcc1" presStyleIdx="2" presStyleCnt="4">
        <dgm:presLayoutVars>
          <dgm:chMax val="1"/>
          <dgm:bulletEnabled/>
        </dgm:presLayoutVars>
      </dgm:prSet>
      <dgm:spPr/>
    </dgm:pt>
    <dgm:pt modelId="{8826C9DF-34D4-4604-A91C-45FFA7DAFC77}" type="pres">
      <dgm:prSet presAssocID="{67126727-A6D0-4C09-BF05-5F80040F9927}" presName="descendantText" presStyleLbl="alignNode1" presStyleIdx="2" presStyleCnt="4">
        <dgm:presLayoutVars>
          <dgm:bulletEnabled/>
        </dgm:presLayoutVars>
      </dgm:prSet>
      <dgm:spPr/>
    </dgm:pt>
    <dgm:pt modelId="{0582BD6D-04D8-48B3-94F2-23C5C089FC9F}" type="pres">
      <dgm:prSet presAssocID="{406FE7DC-B47A-4B12-ABA3-B263902646FD}" presName="sp" presStyleCnt="0"/>
      <dgm:spPr/>
    </dgm:pt>
    <dgm:pt modelId="{34FE7DFC-55E3-49DF-ACD6-723F5373248E}" type="pres">
      <dgm:prSet presAssocID="{EF05EA17-03DF-4D5E-AA83-CB77762BB351}" presName="linNode" presStyleCnt="0"/>
      <dgm:spPr/>
    </dgm:pt>
    <dgm:pt modelId="{7CE48344-B7A1-4353-9AE2-32A322F557AC}" type="pres">
      <dgm:prSet presAssocID="{EF05EA17-03DF-4D5E-AA83-CB77762BB351}" presName="parentText" presStyleLbl="solidFgAcc1" presStyleIdx="3" presStyleCnt="4">
        <dgm:presLayoutVars>
          <dgm:chMax val="1"/>
          <dgm:bulletEnabled/>
        </dgm:presLayoutVars>
      </dgm:prSet>
      <dgm:spPr/>
    </dgm:pt>
    <dgm:pt modelId="{3A60E567-FF44-4C7B-A1D5-8F5DABE2C53A}" type="pres">
      <dgm:prSet presAssocID="{EF05EA17-03DF-4D5E-AA83-CB77762BB351}" presName="descendantText" presStyleLbl="alignNode1" presStyleIdx="3" presStyleCnt="4">
        <dgm:presLayoutVars>
          <dgm:bulletEnabled/>
        </dgm:presLayoutVars>
      </dgm:prSet>
      <dgm:spPr/>
    </dgm:pt>
  </dgm:ptLst>
  <dgm:cxnLst>
    <dgm:cxn modelId="{368CE302-FFDF-4D91-BA2F-D5A1FFA9541E}" srcId="{4C479AA1-17CC-4D7C-8262-90E8815EEB31}" destId="{D5F9527D-7C04-4B37-AC62-1214ADD772EF}" srcOrd="0" destOrd="0" parTransId="{90551408-CFAA-4801-8C2F-8ED6CF734352}" sibTransId="{0738884E-8713-4D95-A3CA-1E29892A5058}"/>
    <dgm:cxn modelId="{F6686A19-4BF6-4626-BDAE-E242F15E9B3B}" srcId="{EF05EA17-03DF-4D5E-AA83-CB77762BB351}" destId="{2F0890DB-2563-4541-A599-3A8FFD432E05}" srcOrd="0" destOrd="0" parTransId="{20C7A7CA-D9B6-4BAD-A75C-2FEA1C00FF2E}" sibTransId="{6B2A49DA-2C22-4E76-9D7D-58BD2E320B58}"/>
    <dgm:cxn modelId="{EBD16529-9885-41FB-9BA9-14AE49317B93}" type="presOf" srcId="{D5F9527D-7C04-4B37-AC62-1214ADD772EF}" destId="{6A6C8285-419C-41F2-AD53-3D59C3E141F5}" srcOrd="0" destOrd="0" presId="urn:microsoft.com/office/officeart/2016/7/layout/VerticalHollowActionList"/>
    <dgm:cxn modelId="{31122633-2B26-4454-901E-4E2331130D61}" type="presOf" srcId="{755C17D3-4927-4C61-ACB4-5BF59F70ED24}" destId="{1C991389-7E80-42CD-8BFF-44D39E37726A}" srcOrd="0" destOrd="0" presId="urn:microsoft.com/office/officeart/2016/7/layout/VerticalHollowActionList"/>
    <dgm:cxn modelId="{0D05CB67-AFAE-4303-89FB-BBE0CCC75478}" type="presOf" srcId="{C7E79137-729B-4D6A-B1BB-F82B0BC56A6B}" destId="{8826C9DF-34D4-4604-A91C-45FFA7DAFC77}" srcOrd="0" destOrd="0" presId="urn:microsoft.com/office/officeart/2016/7/layout/VerticalHollowActionList"/>
    <dgm:cxn modelId="{CBAF194B-5EF3-4C5B-8FF8-4B680DBA3AE0}" type="presOf" srcId="{67126727-A6D0-4C09-BF05-5F80040F9927}" destId="{0C7FD6BB-17CF-4B37-B31E-155E31B58ADB}" srcOrd="0" destOrd="0" presId="urn:microsoft.com/office/officeart/2016/7/layout/VerticalHollowActionList"/>
    <dgm:cxn modelId="{A3CF8D56-A7AB-45D8-814E-6E55D7952818}" srcId="{866255B3-84BB-4833-A7C7-4F74F8E236B6}" destId="{EF05EA17-03DF-4D5E-AA83-CB77762BB351}" srcOrd="3" destOrd="0" parTransId="{CE083F75-B39C-4E6A-8803-3AA17266759E}" sibTransId="{D21A7C56-E835-4694-9534-B0974221CB03}"/>
    <dgm:cxn modelId="{B250F980-CAC6-4FBE-B40A-B2345CC1FD1A}" srcId="{866255B3-84BB-4833-A7C7-4F74F8E236B6}" destId="{4C479AA1-17CC-4D7C-8262-90E8815EEB31}" srcOrd="0" destOrd="0" parTransId="{0DB03290-B059-4B9D-B629-EB7C10992FC7}" sibTransId="{40727240-093E-436E-B791-BD25624ACC9E}"/>
    <dgm:cxn modelId="{A530AA8A-B832-4639-8124-6ED06B6F72BB}" type="presOf" srcId="{4C479AA1-17CC-4D7C-8262-90E8815EEB31}" destId="{E940BD33-4866-4634-A784-AE610C505248}" srcOrd="0" destOrd="0" presId="urn:microsoft.com/office/officeart/2016/7/layout/VerticalHollowActionList"/>
    <dgm:cxn modelId="{0D512298-9A39-46D9-AE45-D6B42797AC08}" srcId="{866255B3-84BB-4833-A7C7-4F74F8E236B6}" destId="{69B9C669-AF4F-4C79-B042-53865D19EC4C}" srcOrd="1" destOrd="0" parTransId="{62BA4F14-DC3F-4DC4-B7F3-A5B40DFB8599}" sibTransId="{54E068AA-98E5-489B-9DE4-C237C441D992}"/>
    <dgm:cxn modelId="{3A4308AA-7C9B-4FAE-BCC5-C03CE4656217}" type="presOf" srcId="{EF05EA17-03DF-4D5E-AA83-CB77762BB351}" destId="{7CE48344-B7A1-4353-9AE2-32A322F557AC}" srcOrd="0" destOrd="0" presId="urn:microsoft.com/office/officeart/2016/7/layout/VerticalHollowActionList"/>
    <dgm:cxn modelId="{E388C2C4-786A-478E-9EBB-0FAC8631C571}" srcId="{67126727-A6D0-4C09-BF05-5F80040F9927}" destId="{C7E79137-729B-4D6A-B1BB-F82B0BC56A6B}" srcOrd="0" destOrd="0" parTransId="{9166ADB4-CD8D-4C4C-93D7-33A52ECB526D}" sibTransId="{7D6B9C47-E787-456F-9E22-21027CC314AF}"/>
    <dgm:cxn modelId="{5B7C89C5-4CEA-48A5-92FC-9380909EAD92}" type="presOf" srcId="{866255B3-84BB-4833-A7C7-4F74F8E236B6}" destId="{CE2BAE99-B917-4A55-A292-8AF9EEDF1099}" srcOrd="0" destOrd="0" presId="urn:microsoft.com/office/officeart/2016/7/layout/VerticalHollowActionList"/>
    <dgm:cxn modelId="{3699BBDD-8F12-48E1-80D6-CFA3FA986A24}" type="presOf" srcId="{2F0890DB-2563-4541-A599-3A8FFD432E05}" destId="{3A60E567-FF44-4C7B-A1D5-8F5DABE2C53A}" srcOrd="0" destOrd="0" presId="urn:microsoft.com/office/officeart/2016/7/layout/VerticalHollowActionList"/>
    <dgm:cxn modelId="{CAF994F6-E192-4660-B46B-64579EA6AF0A}" type="presOf" srcId="{69B9C669-AF4F-4C79-B042-53865D19EC4C}" destId="{A76D8FED-7950-4912-B1AD-6A0D45BC019F}" srcOrd="0" destOrd="0" presId="urn:microsoft.com/office/officeart/2016/7/layout/VerticalHollowActionList"/>
    <dgm:cxn modelId="{AEDF34F7-FC5A-42F8-84B8-6AE2C2406286}" srcId="{69B9C669-AF4F-4C79-B042-53865D19EC4C}" destId="{755C17D3-4927-4C61-ACB4-5BF59F70ED24}" srcOrd="0" destOrd="0" parTransId="{EA78A101-B264-4AED-816B-36F69488CC3D}" sibTransId="{6061D30A-3EF8-4D26-A65F-EA433476E247}"/>
    <dgm:cxn modelId="{BF344FFA-5FB1-4E00-BD48-DEF86C72CC21}" srcId="{866255B3-84BB-4833-A7C7-4F74F8E236B6}" destId="{67126727-A6D0-4C09-BF05-5F80040F9927}" srcOrd="2" destOrd="0" parTransId="{1227ED67-B327-4F1F-A9DC-7056D9F06329}" sibTransId="{406FE7DC-B47A-4B12-ABA3-B263902646FD}"/>
    <dgm:cxn modelId="{D60F3362-6187-4B09-B485-F73F3B317898}" type="presParOf" srcId="{CE2BAE99-B917-4A55-A292-8AF9EEDF1099}" destId="{191C8548-6A9E-4DEA-85F9-D22825EE6790}" srcOrd="0" destOrd="0" presId="urn:microsoft.com/office/officeart/2016/7/layout/VerticalHollowActionList"/>
    <dgm:cxn modelId="{BAEC4471-8E4C-4520-9713-12673E7FAFC1}" type="presParOf" srcId="{191C8548-6A9E-4DEA-85F9-D22825EE6790}" destId="{E940BD33-4866-4634-A784-AE610C505248}" srcOrd="0" destOrd="0" presId="urn:microsoft.com/office/officeart/2016/7/layout/VerticalHollowActionList"/>
    <dgm:cxn modelId="{738EAF2C-F3CE-4AEC-9BF0-B770DA18AA3B}" type="presParOf" srcId="{191C8548-6A9E-4DEA-85F9-D22825EE6790}" destId="{6A6C8285-419C-41F2-AD53-3D59C3E141F5}" srcOrd="1" destOrd="0" presId="urn:microsoft.com/office/officeart/2016/7/layout/VerticalHollowActionList"/>
    <dgm:cxn modelId="{6C0762B5-6D6C-45D2-961E-F1FA859F2CE2}" type="presParOf" srcId="{CE2BAE99-B917-4A55-A292-8AF9EEDF1099}" destId="{9F321567-3970-4575-8FEE-364340001AE9}" srcOrd="1" destOrd="0" presId="urn:microsoft.com/office/officeart/2016/7/layout/VerticalHollowActionList"/>
    <dgm:cxn modelId="{6D70AF0A-5EE9-43F4-9EEA-4B6E26A25F6B}" type="presParOf" srcId="{CE2BAE99-B917-4A55-A292-8AF9EEDF1099}" destId="{3DD8AFB4-CD60-4E47-9937-2814012C743A}" srcOrd="2" destOrd="0" presId="urn:microsoft.com/office/officeart/2016/7/layout/VerticalHollowActionList"/>
    <dgm:cxn modelId="{3738FF48-BDBB-452F-BED2-DDDAB45F5D31}" type="presParOf" srcId="{3DD8AFB4-CD60-4E47-9937-2814012C743A}" destId="{A76D8FED-7950-4912-B1AD-6A0D45BC019F}" srcOrd="0" destOrd="0" presId="urn:microsoft.com/office/officeart/2016/7/layout/VerticalHollowActionList"/>
    <dgm:cxn modelId="{638D4B2F-75F2-4054-B7CD-3322944102EB}" type="presParOf" srcId="{3DD8AFB4-CD60-4E47-9937-2814012C743A}" destId="{1C991389-7E80-42CD-8BFF-44D39E37726A}" srcOrd="1" destOrd="0" presId="urn:microsoft.com/office/officeart/2016/7/layout/VerticalHollowActionList"/>
    <dgm:cxn modelId="{A1427769-8275-4C43-A098-C341EF33DB2C}" type="presParOf" srcId="{CE2BAE99-B917-4A55-A292-8AF9EEDF1099}" destId="{039469C5-619C-4E67-956A-741D5C54E82F}" srcOrd="3" destOrd="0" presId="urn:microsoft.com/office/officeart/2016/7/layout/VerticalHollowActionList"/>
    <dgm:cxn modelId="{4A7990EE-0404-40C0-B0C5-7809D079BA8D}" type="presParOf" srcId="{CE2BAE99-B917-4A55-A292-8AF9EEDF1099}" destId="{62AB8A8B-4754-4FC7-9AAA-221261C2662D}" srcOrd="4" destOrd="0" presId="urn:microsoft.com/office/officeart/2016/7/layout/VerticalHollowActionList"/>
    <dgm:cxn modelId="{BC4CD3BD-2653-42E6-ADBC-71A1EC82FEA3}" type="presParOf" srcId="{62AB8A8B-4754-4FC7-9AAA-221261C2662D}" destId="{0C7FD6BB-17CF-4B37-B31E-155E31B58ADB}" srcOrd="0" destOrd="0" presId="urn:microsoft.com/office/officeart/2016/7/layout/VerticalHollowActionList"/>
    <dgm:cxn modelId="{F48515C7-5AD2-4E3C-AE6B-1ACF734F5155}" type="presParOf" srcId="{62AB8A8B-4754-4FC7-9AAA-221261C2662D}" destId="{8826C9DF-34D4-4604-A91C-45FFA7DAFC77}" srcOrd="1" destOrd="0" presId="urn:microsoft.com/office/officeart/2016/7/layout/VerticalHollowActionList"/>
    <dgm:cxn modelId="{C054D50C-C1EE-415A-BFBA-E29926FACF62}" type="presParOf" srcId="{CE2BAE99-B917-4A55-A292-8AF9EEDF1099}" destId="{0582BD6D-04D8-48B3-94F2-23C5C089FC9F}" srcOrd="5" destOrd="0" presId="urn:microsoft.com/office/officeart/2016/7/layout/VerticalHollowActionList"/>
    <dgm:cxn modelId="{ABA01ECC-A4B3-4427-9386-614C1A609A81}" type="presParOf" srcId="{CE2BAE99-B917-4A55-A292-8AF9EEDF1099}" destId="{34FE7DFC-55E3-49DF-ACD6-723F5373248E}" srcOrd="6" destOrd="0" presId="urn:microsoft.com/office/officeart/2016/7/layout/VerticalHollowActionList"/>
    <dgm:cxn modelId="{3828F3BF-C2C7-4F3C-A3AF-E025842953E1}" type="presParOf" srcId="{34FE7DFC-55E3-49DF-ACD6-723F5373248E}" destId="{7CE48344-B7A1-4353-9AE2-32A322F557AC}" srcOrd="0" destOrd="0" presId="urn:microsoft.com/office/officeart/2016/7/layout/VerticalHollowActionList"/>
    <dgm:cxn modelId="{837F0321-817D-4BD3-923C-197298F5301B}" type="presParOf" srcId="{34FE7DFC-55E3-49DF-ACD6-723F5373248E}" destId="{3A60E567-FF44-4C7B-A1D5-8F5DABE2C53A}"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D777F-AC12-40C7-9370-3A956C09DCCB}">
      <dsp:nvSpPr>
        <dsp:cNvPr id="0" name=""/>
        <dsp:cNvSpPr/>
      </dsp:nvSpPr>
      <dsp:spPr>
        <a:xfrm>
          <a:off x="0" y="44557"/>
          <a:ext cx="3456385" cy="655200"/>
        </a:xfrm>
        <a:prstGeom prst="roundRect">
          <a:avLst/>
        </a:prstGeom>
        <a:solidFill>
          <a:srgbClr val="BC38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GB" sz="1600" b="1" kern="1200" dirty="0">
              <a:solidFill>
                <a:schemeClr val="tx1"/>
              </a:solidFill>
              <a:latin typeface="Arial" panose="020B0604020202020204" pitchFamily="34" charset="0"/>
              <a:cs typeface="Arial" panose="020B0604020202020204" pitchFamily="34" charset="0"/>
            </a:rPr>
            <a:t>Ingestre Hall</a:t>
          </a:r>
        </a:p>
      </dsp:txBody>
      <dsp:txXfrm>
        <a:off x="31984" y="76541"/>
        <a:ext cx="3392417" cy="591232"/>
      </dsp:txXfrm>
    </dsp:sp>
    <dsp:sp modelId="{1232C28A-3CFF-42FF-A87B-A5A99F76FA02}">
      <dsp:nvSpPr>
        <dsp:cNvPr id="0" name=""/>
        <dsp:cNvSpPr/>
      </dsp:nvSpPr>
      <dsp:spPr>
        <a:xfrm>
          <a:off x="0" y="800557"/>
          <a:ext cx="3456385" cy="65520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Activities and learning</a:t>
          </a:r>
        </a:p>
      </dsp:txBody>
      <dsp:txXfrm>
        <a:off x="31984" y="832541"/>
        <a:ext cx="3392417" cy="591232"/>
      </dsp:txXfrm>
    </dsp:sp>
    <dsp:sp modelId="{BC876BAC-D835-40C5-B0F1-2F0B82BBAD3F}">
      <dsp:nvSpPr>
        <dsp:cNvPr id="0" name=""/>
        <dsp:cNvSpPr/>
      </dsp:nvSpPr>
      <dsp:spPr>
        <a:xfrm>
          <a:off x="0" y="1556557"/>
          <a:ext cx="3456385" cy="655200"/>
        </a:xfrm>
        <a:prstGeom prst="roundRect">
          <a:avLst/>
        </a:prstGeom>
        <a:solidFill>
          <a:srgbClr val="FFFF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Sleeping &amp; Eating &amp; Medication </a:t>
          </a:r>
        </a:p>
      </dsp:txBody>
      <dsp:txXfrm>
        <a:off x="31984" y="1588541"/>
        <a:ext cx="3392417" cy="591232"/>
      </dsp:txXfrm>
    </dsp:sp>
    <dsp:sp modelId="{D59F031A-471C-424B-B8A9-79A85B10C921}">
      <dsp:nvSpPr>
        <dsp:cNvPr id="0" name=""/>
        <dsp:cNvSpPr/>
      </dsp:nvSpPr>
      <dsp:spPr>
        <a:xfrm>
          <a:off x="0" y="2312557"/>
          <a:ext cx="3456385" cy="65520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Timetable</a:t>
          </a:r>
        </a:p>
      </dsp:txBody>
      <dsp:txXfrm>
        <a:off x="31984" y="2344541"/>
        <a:ext cx="3392417" cy="591232"/>
      </dsp:txXfrm>
    </dsp:sp>
    <dsp:sp modelId="{51A1C768-5D67-4A99-8900-483872604539}">
      <dsp:nvSpPr>
        <dsp:cNvPr id="0" name=""/>
        <dsp:cNvSpPr/>
      </dsp:nvSpPr>
      <dsp:spPr>
        <a:xfrm>
          <a:off x="0" y="3068557"/>
          <a:ext cx="3456385" cy="655200"/>
        </a:xfrm>
        <a:prstGeom prst="roundRect">
          <a:avLst/>
        </a:prstGeom>
        <a:solidFill>
          <a:srgbClr val="99FF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Kit List</a:t>
          </a:r>
        </a:p>
      </dsp:txBody>
      <dsp:txXfrm>
        <a:off x="31984" y="3100541"/>
        <a:ext cx="3392417" cy="591232"/>
      </dsp:txXfrm>
    </dsp:sp>
    <dsp:sp modelId="{BA8417FE-5BE9-423C-AC30-AE0219792E8E}">
      <dsp:nvSpPr>
        <dsp:cNvPr id="0" name=""/>
        <dsp:cNvSpPr/>
      </dsp:nvSpPr>
      <dsp:spPr>
        <a:xfrm>
          <a:off x="0" y="3824557"/>
          <a:ext cx="3456385" cy="65520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Q &amp; A</a:t>
          </a:r>
        </a:p>
      </dsp:txBody>
      <dsp:txXfrm>
        <a:off x="31984" y="3856541"/>
        <a:ext cx="3392417" cy="5912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6994F-CD0B-4CA6-B1FF-07678BC62D42}">
      <dsp:nvSpPr>
        <dsp:cNvPr id="0" name=""/>
        <dsp:cNvSpPr/>
      </dsp:nvSpPr>
      <dsp:spPr>
        <a:xfrm>
          <a:off x="514488" y="839"/>
          <a:ext cx="1995759" cy="1197455"/>
        </a:xfrm>
        <a:prstGeom prst="rect">
          <a:avLst/>
        </a:prstGeom>
        <a:solidFill>
          <a:srgbClr val="CC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Develop </a:t>
          </a:r>
          <a:r>
            <a:rPr lang="en-GB" sz="1500" kern="1200" dirty="0">
              <a:latin typeface="Tahoma" panose="020B0604030504040204" pitchFamily="34" charset="0"/>
              <a:ea typeface="Tahoma" panose="020B0604030504040204" pitchFamily="34" charset="0"/>
              <a:cs typeface="Tahoma" panose="020B0604030504040204" pitchFamily="34" charset="0"/>
            </a:rPr>
            <a:t>independence</a:t>
          </a:r>
          <a:r>
            <a:rPr lang="en-GB" sz="1500" kern="1200" dirty="0"/>
            <a:t> &amp; critical thinking skills</a:t>
          </a:r>
          <a:endParaRPr lang="en-US" sz="1500" kern="1200" dirty="0"/>
        </a:p>
      </dsp:txBody>
      <dsp:txXfrm>
        <a:off x="514488" y="839"/>
        <a:ext cx="1995759" cy="1197455"/>
      </dsp:txXfrm>
    </dsp:sp>
    <dsp:sp modelId="{1FD7B677-46A7-4DAA-8521-D90369F7E127}">
      <dsp:nvSpPr>
        <dsp:cNvPr id="0" name=""/>
        <dsp:cNvSpPr/>
      </dsp:nvSpPr>
      <dsp:spPr>
        <a:xfrm>
          <a:off x="2709823" y="839"/>
          <a:ext cx="1995759" cy="1197455"/>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Try </a:t>
          </a:r>
          <a:r>
            <a:rPr lang="en-GB" sz="1800" kern="1200" dirty="0">
              <a:latin typeface="Tahoma" panose="020B0604030504040204" pitchFamily="34" charset="0"/>
              <a:ea typeface="Tahoma" panose="020B0604030504040204" pitchFamily="34" charset="0"/>
              <a:cs typeface="Tahoma" panose="020B0604030504040204" pitchFamily="34" charset="0"/>
            </a:rPr>
            <a:t>new</a:t>
          </a:r>
          <a:r>
            <a:rPr lang="en-GB" sz="1500" kern="1200" dirty="0"/>
            <a:t> things </a:t>
          </a:r>
        </a:p>
        <a:p>
          <a:pPr marL="0" lvl="0" indent="0" algn="ctr" defTabSz="666750">
            <a:lnSpc>
              <a:spcPct val="90000"/>
            </a:lnSpc>
            <a:spcBef>
              <a:spcPct val="0"/>
            </a:spcBef>
            <a:spcAft>
              <a:spcPct val="35000"/>
            </a:spcAft>
            <a:buNone/>
          </a:pPr>
          <a:r>
            <a:rPr lang="en-GB" sz="1500" kern="1200" dirty="0"/>
            <a:t>and stick at them</a:t>
          </a:r>
          <a:endParaRPr lang="en-US" sz="1500" kern="1200" dirty="0"/>
        </a:p>
      </dsp:txBody>
      <dsp:txXfrm>
        <a:off x="2709823" y="839"/>
        <a:ext cx="1995759" cy="1197455"/>
      </dsp:txXfrm>
    </dsp:sp>
    <dsp:sp modelId="{FD8DFB69-4E2D-418B-8903-CA4A5E58DF14}">
      <dsp:nvSpPr>
        <dsp:cNvPr id="0" name=""/>
        <dsp:cNvSpPr/>
      </dsp:nvSpPr>
      <dsp:spPr>
        <a:xfrm>
          <a:off x="514488" y="1397871"/>
          <a:ext cx="1995759" cy="1197455"/>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Boost </a:t>
          </a:r>
          <a:r>
            <a:rPr lang="en-GB" sz="1500" kern="1200" dirty="0">
              <a:latin typeface="Tahoma" panose="020B0604030504040204" pitchFamily="34" charset="0"/>
              <a:ea typeface="Tahoma" panose="020B0604030504040204" pitchFamily="34" charset="0"/>
              <a:cs typeface="Tahoma" panose="020B0604030504040204" pitchFamily="34" charset="0"/>
            </a:rPr>
            <a:t>cohesion</a:t>
          </a:r>
          <a:r>
            <a:rPr lang="en-GB" sz="1500" kern="1200" dirty="0"/>
            <a:t> and sense of belonging</a:t>
          </a:r>
          <a:endParaRPr lang="en-US" sz="1500" kern="1200" dirty="0"/>
        </a:p>
      </dsp:txBody>
      <dsp:txXfrm>
        <a:off x="514488" y="1397871"/>
        <a:ext cx="1995759" cy="1197455"/>
      </dsp:txXfrm>
    </dsp:sp>
    <dsp:sp modelId="{6E52141D-252D-4EE1-943F-019B8159FFF5}">
      <dsp:nvSpPr>
        <dsp:cNvPr id="0" name=""/>
        <dsp:cNvSpPr/>
      </dsp:nvSpPr>
      <dsp:spPr>
        <a:xfrm>
          <a:off x="2709823" y="1397871"/>
          <a:ext cx="1995759" cy="1197455"/>
        </a:xfrm>
        <a:prstGeom prst="rect">
          <a:avLst/>
        </a:prstGeom>
        <a:solidFill>
          <a:srgbClr val="D674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Tahoma" panose="020B0604030504040204" pitchFamily="34" charset="0"/>
              <a:ea typeface="Tahoma" panose="020B0604030504040204" pitchFamily="34" charset="0"/>
              <a:cs typeface="Tahoma" panose="020B0604030504040204" pitchFamily="34" charset="0"/>
            </a:rPr>
            <a:t>Professionally</a:t>
          </a:r>
          <a:r>
            <a:rPr lang="en-GB" sz="1500" kern="1200" dirty="0"/>
            <a:t> equipped studios</a:t>
          </a:r>
          <a:endParaRPr lang="en-US" sz="1500" kern="1200" dirty="0"/>
        </a:p>
      </dsp:txBody>
      <dsp:txXfrm>
        <a:off x="2709823" y="1397871"/>
        <a:ext cx="1995759" cy="1197455"/>
      </dsp:txXfrm>
    </dsp:sp>
    <dsp:sp modelId="{A01E1307-7323-4D96-BE94-950D8058BFDB}">
      <dsp:nvSpPr>
        <dsp:cNvPr id="0" name=""/>
        <dsp:cNvSpPr/>
      </dsp:nvSpPr>
      <dsp:spPr>
        <a:xfrm>
          <a:off x="514488" y="2794902"/>
          <a:ext cx="1995759" cy="1197455"/>
        </a:xfrm>
        <a:prstGeom prst="rect">
          <a:avLst/>
        </a:prstGeom>
        <a:solidFill>
          <a:srgbClr val="BC38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All inclusive – </a:t>
          </a:r>
        </a:p>
        <a:p>
          <a:pPr marL="0" lvl="0" indent="0" algn="ctr" defTabSz="666750">
            <a:lnSpc>
              <a:spcPct val="90000"/>
            </a:lnSpc>
            <a:spcBef>
              <a:spcPct val="0"/>
            </a:spcBef>
            <a:spcAft>
              <a:spcPct val="35000"/>
            </a:spcAft>
            <a:buNone/>
          </a:pPr>
          <a:r>
            <a:rPr lang="en-GB" sz="1500" kern="1200" dirty="0"/>
            <a:t>no hidden extras</a:t>
          </a:r>
          <a:endParaRPr lang="en-US" sz="1500" kern="1200" dirty="0"/>
        </a:p>
      </dsp:txBody>
      <dsp:txXfrm>
        <a:off x="514488" y="2794902"/>
        <a:ext cx="1995759" cy="1197455"/>
      </dsp:txXfrm>
    </dsp:sp>
    <dsp:sp modelId="{4C7A2BBD-D9C6-4CFE-8E21-B39308016087}">
      <dsp:nvSpPr>
        <dsp:cNvPr id="0" name=""/>
        <dsp:cNvSpPr/>
      </dsp:nvSpPr>
      <dsp:spPr>
        <a:xfrm>
          <a:off x="2709823" y="2794902"/>
          <a:ext cx="1995759" cy="1197455"/>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Tahoma" panose="020B0604030504040204" pitchFamily="34" charset="0"/>
              <a:ea typeface="Tahoma" panose="020B0604030504040204" pitchFamily="34" charset="0"/>
              <a:cs typeface="Tahoma" panose="020B0604030504040204" pitchFamily="34" charset="0"/>
            </a:rPr>
            <a:t>School</a:t>
          </a:r>
          <a:r>
            <a:rPr lang="en-GB" sz="1500" kern="1200" dirty="0"/>
            <a:t> &amp; centre staff work as one team to provide the best experience. </a:t>
          </a:r>
          <a:endParaRPr lang="en-US" sz="1500" kern="1200" dirty="0"/>
        </a:p>
      </dsp:txBody>
      <dsp:txXfrm>
        <a:off x="2709823" y="2794902"/>
        <a:ext cx="1995759" cy="1197455"/>
      </dsp:txXfrm>
    </dsp:sp>
    <dsp:sp modelId="{669CAFA3-0790-4100-8C41-B25A5E4F00FE}">
      <dsp:nvSpPr>
        <dsp:cNvPr id="0" name=""/>
        <dsp:cNvSpPr/>
      </dsp:nvSpPr>
      <dsp:spPr>
        <a:xfrm>
          <a:off x="1612156" y="4191934"/>
          <a:ext cx="1995759" cy="1197455"/>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A warm welcome awaits – the centre soon </a:t>
          </a:r>
          <a:r>
            <a:rPr lang="en-GB" sz="1500" kern="1200" dirty="0">
              <a:latin typeface="Tahoma" panose="020B0604030504040204" pitchFamily="34" charset="0"/>
              <a:ea typeface="Tahoma" panose="020B0604030504040204" pitchFamily="34" charset="0"/>
              <a:cs typeface="Tahoma" panose="020B0604030504040204" pitchFamily="34" charset="0"/>
            </a:rPr>
            <a:t>becomes</a:t>
          </a:r>
          <a:r>
            <a:rPr lang="en-GB" sz="1500" kern="1200" dirty="0"/>
            <a:t> a home away from home.</a:t>
          </a:r>
          <a:endParaRPr lang="en-US" sz="1500" kern="1200" dirty="0"/>
        </a:p>
      </dsp:txBody>
      <dsp:txXfrm>
        <a:off x="1612156" y="4191934"/>
        <a:ext cx="1995759" cy="11974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D6854-C460-4DA5-8675-CFE3A7BF31AF}">
      <dsp:nvSpPr>
        <dsp:cNvPr id="0" name=""/>
        <dsp:cNvSpPr/>
      </dsp:nvSpPr>
      <dsp:spPr>
        <a:xfrm>
          <a:off x="0" y="70871"/>
          <a:ext cx="4200593" cy="895050"/>
        </a:xfrm>
        <a:prstGeom prst="roundRect">
          <a:avLst/>
        </a:prstGeom>
        <a:solidFill>
          <a:srgbClr val="BC38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There are 90 single beds in comfortable dormitories.  All Bedding is provided.</a:t>
          </a:r>
          <a:endParaRPr lang="en-US" sz="1600" kern="1200" dirty="0"/>
        </a:p>
      </dsp:txBody>
      <dsp:txXfrm>
        <a:off x="43693" y="114564"/>
        <a:ext cx="4113207" cy="807664"/>
      </dsp:txXfrm>
    </dsp:sp>
    <dsp:sp modelId="{20BCCC7B-6980-4989-9503-34FDAE10DFBC}">
      <dsp:nvSpPr>
        <dsp:cNvPr id="0" name=""/>
        <dsp:cNvSpPr/>
      </dsp:nvSpPr>
      <dsp:spPr>
        <a:xfrm>
          <a:off x="0" y="1012001"/>
          <a:ext cx="4200593" cy="89505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Rooms sleep between 4 and 11 pupils</a:t>
          </a:r>
          <a:endParaRPr lang="en-US" sz="1600" kern="1200" dirty="0"/>
        </a:p>
      </dsp:txBody>
      <dsp:txXfrm>
        <a:off x="43693" y="1055694"/>
        <a:ext cx="4113207" cy="807664"/>
      </dsp:txXfrm>
    </dsp:sp>
    <dsp:sp modelId="{24D9537A-4F5A-4E0A-B2CB-2FE7FDB70AF3}">
      <dsp:nvSpPr>
        <dsp:cNvPr id="0" name=""/>
        <dsp:cNvSpPr/>
      </dsp:nvSpPr>
      <dsp:spPr>
        <a:xfrm>
          <a:off x="0" y="1953131"/>
          <a:ext cx="4200593" cy="895050"/>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We will stay in gender &amp; school groups.  Children have chosen who they will share a room with. </a:t>
          </a:r>
          <a:r>
            <a:rPr lang="en-GB" sz="1600" kern="1200" dirty="0">
              <a:sym typeface="Wingdings" panose="05000000000000000000" pitchFamily="2" charset="2"/>
            </a:rPr>
            <a:t></a:t>
          </a:r>
          <a:endParaRPr lang="en-US" sz="1600" kern="1200" dirty="0"/>
        </a:p>
      </dsp:txBody>
      <dsp:txXfrm>
        <a:off x="43693" y="1996824"/>
        <a:ext cx="4113207" cy="807664"/>
      </dsp:txXfrm>
    </dsp:sp>
    <dsp:sp modelId="{C7F2C44D-9F66-4673-B537-F3A9095F887F}">
      <dsp:nvSpPr>
        <dsp:cNvPr id="0" name=""/>
        <dsp:cNvSpPr/>
      </dsp:nvSpPr>
      <dsp:spPr>
        <a:xfrm>
          <a:off x="0" y="2894261"/>
          <a:ext cx="4200593" cy="89505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Showers and toilet facilities are either en-suite or nearby on the same corridor.</a:t>
          </a:r>
          <a:endParaRPr lang="en-US" sz="1600" kern="1200" dirty="0"/>
        </a:p>
      </dsp:txBody>
      <dsp:txXfrm>
        <a:off x="43693" y="2937954"/>
        <a:ext cx="4113207" cy="807664"/>
      </dsp:txXfrm>
    </dsp:sp>
    <dsp:sp modelId="{E5525E4B-E45E-40A8-90B8-357C0FDA7A25}">
      <dsp:nvSpPr>
        <dsp:cNvPr id="0" name=""/>
        <dsp:cNvSpPr/>
      </dsp:nvSpPr>
      <dsp:spPr>
        <a:xfrm>
          <a:off x="0" y="3835392"/>
          <a:ext cx="4200593" cy="89505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Teacher rooms are on the same corridor and there is 24-hour on-site support from centre staff. </a:t>
          </a:r>
          <a:endParaRPr lang="en-US" sz="1600" kern="1200" dirty="0"/>
        </a:p>
      </dsp:txBody>
      <dsp:txXfrm>
        <a:off x="43693" y="3879085"/>
        <a:ext cx="4113207" cy="8076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A7642-0354-466A-A865-32AE7CEDAE67}">
      <dsp:nvSpPr>
        <dsp:cNvPr id="0" name=""/>
        <dsp:cNvSpPr/>
      </dsp:nvSpPr>
      <dsp:spPr>
        <a:xfrm>
          <a:off x="0" y="173208"/>
          <a:ext cx="4038600" cy="1264770"/>
        </a:xfrm>
        <a:prstGeom prst="roundRect">
          <a:avLst/>
        </a:prstGeom>
        <a:solidFill>
          <a:srgbClr val="BC38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There is a selection of branded souvenirs the children can buy to remember their trip.</a:t>
          </a:r>
          <a:endParaRPr lang="en-US" sz="2300" kern="1200" dirty="0"/>
        </a:p>
      </dsp:txBody>
      <dsp:txXfrm>
        <a:off x="61741" y="234949"/>
        <a:ext cx="3915118" cy="1141288"/>
      </dsp:txXfrm>
    </dsp:sp>
    <dsp:sp modelId="{C8738580-5F6C-43C0-88B9-A68A91A63C75}">
      <dsp:nvSpPr>
        <dsp:cNvPr id="0" name=""/>
        <dsp:cNvSpPr/>
      </dsp:nvSpPr>
      <dsp:spPr>
        <a:xfrm>
          <a:off x="0" y="1898396"/>
          <a:ext cx="4038600" cy="1264770"/>
        </a:xfrm>
        <a:prstGeom prst="roundRect">
          <a:avLst/>
        </a:prstGeom>
        <a:solidFill>
          <a:srgbClr val="FF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Children can bring up to £5 </a:t>
          </a:r>
          <a:r>
            <a:rPr lang="en-GB" sz="2300" kern="1200" dirty="0">
              <a:solidFill>
                <a:srgbClr val="002060"/>
              </a:solidFill>
            </a:rPr>
            <a:t>in coins </a:t>
          </a:r>
          <a:r>
            <a:rPr lang="en-GB" sz="2300" kern="1200" dirty="0"/>
            <a:t>in an envelope – clearly labelled with full name</a:t>
          </a:r>
          <a:endParaRPr lang="en-US" sz="2300" kern="1200" dirty="0"/>
        </a:p>
      </dsp:txBody>
      <dsp:txXfrm>
        <a:off x="61741" y="1960137"/>
        <a:ext cx="3915118" cy="1141288"/>
      </dsp:txXfrm>
    </dsp:sp>
    <dsp:sp modelId="{E3B5A26A-F864-4C4C-8CE3-899C8BC2C13D}">
      <dsp:nvSpPr>
        <dsp:cNvPr id="0" name=""/>
        <dsp:cNvSpPr/>
      </dsp:nvSpPr>
      <dsp:spPr>
        <a:xfrm>
          <a:off x="0" y="3736649"/>
          <a:ext cx="4038600" cy="126477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This will be given to staff the morning of the trip.</a:t>
          </a:r>
          <a:endParaRPr lang="en-US" sz="2300" kern="1200" dirty="0"/>
        </a:p>
      </dsp:txBody>
      <dsp:txXfrm>
        <a:off x="61741" y="3798390"/>
        <a:ext cx="3915118" cy="11412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30011-8FED-4A43-A9A5-335A9E9E951E}">
      <dsp:nvSpPr>
        <dsp:cNvPr id="0" name=""/>
        <dsp:cNvSpPr/>
      </dsp:nvSpPr>
      <dsp:spPr>
        <a:xfrm>
          <a:off x="1656183" y="1637"/>
          <a:ext cx="3456384" cy="62014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t>Toiletries (toothbrush, toothpaste, shower gel, Deodorant - NOT aerosol spray</a:t>
          </a:r>
          <a:endParaRPr lang="en-US" sz="1500" kern="1200" dirty="0"/>
        </a:p>
      </dsp:txBody>
      <dsp:txXfrm>
        <a:off x="1686456" y="31910"/>
        <a:ext cx="3395838" cy="559600"/>
      </dsp:txXfrm>
    </dsp:sp>
    <dsp:sp modelId="{57FCB39F-7D87-41D7-9C20-D085C4A8E8FB}">
      <dsp:nvSpPr>
        <dsp:cNvPr id="0" name=""/>
        <dsp:cNvSpPr/>
      </dsp:nvSpPr>
      <dsp:spPr>
        <a:xfrm>
          <a:off x="1656183" y="652790"/>
          <a:ext cx="3456384" cy="62014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a:t>Towel(s)</a:t>
          </a:r>
          <a:endParaRPr lang="en-US" sz="1500" kern="1200"/>
        </a:p>
      </dsp:txBody>
      <dsp:txXfrm>
        <a:off x="1686456" y="683063"/>
        <a:ext cx="3395838" cy="559600"/>
      </dsp:txXfrm>
    </dsp:sp>
    <dsp:sp modelId="{96037712-66DA-4488-BFD9-1532E8D4E0A9}">
      <dsp:nvSpPr>
        <dsp:cNvPr id="0" name=""/>
        <dsp:cNvSpPr/>
      </dsp:nvSpPr>
      <dsp:spPr>
        <a:xfrm>
          <a:off x="1656183" y="1303944"/>
          <a:ext cx="3456384" cy="62014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a:t>Nightwear</a:t>
          </a:r>
          <a:endParaRPr lang="en-US" sz="1500" kern="1200"/>
        </a:p>
      </dsp:txBody>
      <dsp:txXfrm>
        <a:off x="1686456" y="1334217"/>
        <a:ext cx="3395838" cy="559600"/>
      </dsp:txXfrm>
    </dsp:sp>
    <dsp:sp modelId="{7D871DE0-BA7F-40C2-937C-D34DD7801063}">
      <dsp:nvSpPr>
        <dsp:cNvPr id="0" name=""/>
        <dsp:cNvSpPr/>
      </dsp:nvSpPr>
      <dsp:spPr>
        <a:xfrm>
          <a:off x="1656183" y="1955097"/>
          <a:ext cx="3456384" cy="62014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a:t>Warm Coat</a:t>
          </a:r>
          <a:endParaRPr lang="en-US" sz="1500" kern="1200"/>
        </a:p>
      </dsp:txBody>
      <dsp:txXfrm>
        <a:off x="1686456" y="1985370"/>
        <a:ext cx="3395838" cy="559600"/>
      </dsp:txXfrm>
    </dsp:sp>
    <dsp:sp modelId="{78729E38-A248-4F8A-A6C2-A48BF9DE6834}">
      <dsp:nvSpPr>
        <dsp:cNvPr id="0" name=""/>
        <dsp:cNvSpPr/>
      </dsp:nvSpPr>
      <dsp:spPr>
        <a:xfrm>
          <a:off x="1656183" y="2606250"/>
          <a:ext cx="3456384" cy="620146"/>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t>Indoor shoes/Trainers</a:t>
          </a:r>
          <a:endParaRPr lang="en-US" sz="1500" kern="1200" dirty="0"/>
        </a:p>
      </dsp:txBody>
      <dsp:txXfrm>
        <a:off x="1686456" y="2636523"/>
        <a:ext cx="3395838" cy="559600"/>
      </dsp:txXfrm>
    </dsp:sp>
    <dsp:sp modelId="{F37E4708-F4BF-4FE2-A492-CF275B10E027}">
      <dsp:nvSpPr>
        <dsp:cNvPr id="0" name=""/>
        <dsp:cNvSpPr/>
      </dsp:nvSpPr>
      <dsp:spPr>
        <a:xfrm>
          <a:off x="1656183" y="3257404"/>
          <a:ext cx="3456384" cy="62014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a:t>Slippers</a:t>
          </a:r>
          <a:endParaRPr lang="en-US" sz="1500" kern="1200"/>
        </a:p>
      </dsp:txBody>
      <dsp:txXfrm>
        <a:off x="1686456" y="3287677"/>
        <a:ext cx="3395838" cy="559600"/>
      </dsp:txXfrm>
    </dsp:sp>
    <dsp:sp modelId="{F7D45F4A-1DD8-4898-831E-114D3CD60D0A}">
      <dsp:nvSpPr>
        <dsp:cNvPr id="0" name=""/>
        <dsp:cNvSpPr/>
      </dsp:nvSpPr>
      <dsp:spPr>
        <a:xfrm>
          <a:off x="1656183" y="3908557"/>
          <a:ext cx="3456384" cy="62014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a:t>Loose comfy clothing that can be layered.</a:t>
          </a:r>
          <a:endParaRPr lang="en-US" sz="1500" kern="1200"/>
        </a:p>
      </dsp:txBody>
      <dsp:txXfrm>
        <a:off x="1686456" y="3938830"/>
        <a:ext cx="3395838" cy="559600"/>
      </dsp:txXfrm>
    </dsp:sp>
    <dsp:sp modelId="{47F6F0F9-F894-4E0B-B8A1-36CC33E233C0}">
      <dsp:nvSpPr>
        <dsp:cNvPr id="0" name=""/>
        <dsp:cNvSpPr/>
      </dsp:nvSpPr>
      <dsp:spPr>
        <a:xfrm>
          <a:off x="1656183" y="4559711"/>
          <a:ext cx="3456384" cy="62014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t>Art – Overall or old shirt to cover clothing</a:t>
          </a:r>
          <a:endParaRPr lang="en-US" sz="1500" kern="1200" dirty="0"/>
        </a:p>
      </dsp:txBody>
      <dsp:txXfrm>
        <a:off x="1686456" y="4589984"/>
        <a:ext cx="3395838" cy="559600"/>
      </dsp:txXfrm>
    </dsp:sp>
    <dsp:sp modelId="{86CAC912-CCD1-423C-BCFA-E4E149459C33}">
      <dsp:nvSpPr>
        <dsp:cNvPr id="0" name=""/>
        <dsp:cNvSpPr/>
      </dsp:nvSpPr>
      <dsp:spPr>
        <a:xfrm>
          <a:off x="1656183" y="5210864"/>
          <a:ext cx="3456384" cy="62014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a:t>Dance – Dance appropriate clothing</a:t>
          </a:r>
          <a:endParaRPr lang="en-US" sz="1500" kern="1200"/>
        </a:p>
      </dsp:txBody>
      <dsp:txXfrm>
        <a:off x="1686456" y="5241137"/>
        <a:ext cx="3395838" cy="5596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EBEDA-3452-4201-8849-20713D7F4A73}">
      <dsp:nvSpPr>
        <dsp:cNvPr id="0" name=""/>
        <dsp:cNvSpPr/>
      </dsp:nvSpPr>
      <dsp:spPr>
        <a:xfrm>
          <a:off x="251979" y="748027"/>
          <a:ext cx="782753" cy="78275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FD9DC1-2513-41FC-AD8F-E19A596912CB}">
      <dsp:nvSpPr>
        <dsp:cNvPr id="0" name=""/>
        <dsp:cNvSpPr/>
      </dsp:nvSpPr>
      <dsp:spPr>
        <a:xfrm>
          <a:off x="418795" y="914844"/>
          <a:ext cx="449121" cy="4491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64B8C6-A569-4C99-933A-81644491CE85}">
      <dsp:nvSpPr>
        <dsp:cNvPr id="0" name=""/>
        <dsp:cNvSpPr/>
      </dsp:nvSpPr>
      <dsp:spPr>
        <a:xfrm>
          <a:off x="1754" y="1774590"/>
          <a:ext cx="1283203" cy="51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kern="1200"/>
            <a:t>Outdoor shoes (wellies or walking boots)</a:t>
          </a:r>
          <a:endParaRPr lang="en-US" sz="1200" kern="1200" dirty="0"/>
        </a:p>
      </dsp:txBody>
      <dsp:txXfrm>
        <a:off x="1754" y="1774590"/>
        <a:ext cx="1283203" cy="513281"/>
      </dsp:txXfrm>
    </dsp:sp>
    <dsp:sp modelId="{7C8F47C7-390F-4DD6-BD6B-DF6E62A5163D}">
      <dsp:nvSpPr>
        <dsp:cNvPr id="0" name=""/>
        <dsp:cNvSpPr/>
      </dsp:nvSpPr>
      <dsp:spPr>
        <a:xfrm>
          <a:off x="1759743" y="748027"/>
          <a:ext cx="782753" cy="78275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F9A775-E777-451A-8EA1-4265D331AD7D}">
      <dsp:nvSpPr>
        <dsp:cNvPr id="0" name=""/>
        <dsp:cNvSpPr/>
      </dsp:nvSpPr>
      <dsp:spPr>
        <a:xfrm>
          <a:off x="1926559" y="914844"/>
          <a:ext cx="449121" cy="4491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FF6C17-0AA1-445E-9C71-2EA3C0F647B5}">
      <dsp:nvSpPr>
        <dsp:cNvPr id="0" name=""/>
        <dsp:cNvSpPr/>
      </dsp:nvSpPr>
      <dsp:spPr>
        <a:xfrm>
          <a:off x="1509518" y="1774590"/>
          <a:ext cx="1283203" cy="51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kern="1200"/>
            <a:t>Hat, Scarf, gloves</a:t>
          </a:r>
          <a:endParaRPr lang="en-US" sz="1200" kern="1200"/>
        </a:p>
      </dsp:txBody>
      <dsp:txXfrm>
        <a:off x="1509518" y="1774590"/>
        <a:ext cx="1283203" cy="513281"/>
      </dsp:txXfrm>
    </dsp:sp>
    <dsp:sp modelId="{5E36F492-05FD-418F-8A8B-F59FC71980F4}">
      <dsp:nvSpPr>
        <dsp:cNvPr id="0" name=""/>
        <dsp:cNvSpPr/>
      </dsp:nvSpPr>
      <dsp:spPr>
        <a:xfrm>
          <a:off x="3267506" y="748027"/>
          <a:ext cx="782753" cy="78275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CC7BB0-BCE7-4E1C-BC9E-CDB93956F4B1}">
      <dsp:nvSpPr>
        <dsp:cNvPr id="0" name=""/>
        <dsp:cNvSpPr/>
      </dsp:nvSpPr>
      <dsp:spPr>
        <a:xfrm>
          <a:off x="3434323" y="914844"/>
          <a:ext cx="449121" cy="4491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FAAD27-8A1C-435B-BA16-F7693B990E24}">
      <dsp:nvSpPr>
        <dsp:cNvPr id="0" name=""/>
        <dsp:cNvSpPr/>
      </dsp:nvSpPr>
      <dsp:spPr>
        <a:xfrm>
          <a:off x="3017282" y="1774590"/>
          <a:ext cx="1283203" cy="51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kern="1200"/>
            <a:t>Refillable water Bottle</a:t>
          </a:r>
          <a:endParaRPr lang="en-US" sz="1200" kern="1200"/>
        </a:p>
      </dsp:txBody>
      <dsp:txXfrm>
        <a:off x="3017282" y="1774590"/>
        <a:ext cx="1283203" cy="513281"/>
      </dsp:txXfrm>
    </dsp:sp>
    <dsp:sp modelId="{C7CC989F-3368-435F-9C29-ED496E7CF673}">
      <dsp:nvSpPr>
        <dsp:cNvPr id="0" name=""/>
        <dsp:cNvSpPr/>
      </dsp:nvSpPr>
      <dsp:spPr>
        <a:xfrm>
          <a:off x="251979" y="2608672"/>
          <a:ext cx="782753" cy="78275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45B0D1-DAED-4FF9-B79F-D8F31FA0C22E}">
      <dsp:nvSpPr>
        <dsp:cNvPr id="0" name=""/>
        <dsp:cNvSpPr/>
      </dsp:nvSpPr>
      <dsp:spPr>
        <a:xfrm>
          <a:off x="418795" y="2775488"/>
          <a:ext cx="449121" cy="4491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BEF380-F262-4576-B56B-9CC1A4A7E6B9}">
      <dsp:nvSpPr>
        <dsp:cNvPr id="0" name=""/>
        <dsp:cNvSpPr/>
      </dsp:nvSpPr>
      <dsp:spPr>
        <a:xfrm>
          <a:off x="1754" y="3635234"/>
          <a:ext cx="1283203" cy="51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kern="1200"/>
            <a:t>Plastic bag for dirty clothing</a:t>
          </a:r>
          <a:endParaRPr lang="en-US" sz="1200" kern="1200"/>
        </a:p>
      </dsp:txBody>
      <dsp:txXfrm>
        <a:off x="1754" y="3635234"/>
        <a:ext cx="1283203" cy="513281"/>
      </dsp:txXfrm>
    </dsp:sp>
    <dsp:sp modelId="{D7A4E377-A634-40EA-9A3A-50B653E7ADD2}">
      <dsp:nvSpPr>
        <dsp:cNvPr id="0" name=""/>
        <dsp:cNvSpPr/>
      </dsp:nvSpPr>
      <dsp:spPr>
        <a:xfrm>
          <a:off x="1759743" y="2608672"/>
          <a:ext cx="782753" cy="78275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E54992-0439-4D03-BE45-6356BBFDCD25}">
      <dsp:nvSpPr>
        <dsp:cNvPr id="0" name=""/>
        <dsp:cNvSpPr/>
      </dsp:nvSpPr>
      <dsp:spPr>
        <a:xfrm>
          <a:off x="1926559" y="2775488"/>
          <a:ext cx="449121" cy="4491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3E9807-F355-4F21-9D96-460EBB13EBF0}">
      <dsp:nvSpPr>
        <dsp:cNvPr id="0" name=""/>
        <dsp:cNvSpPr/>
      </dsp:nvSpPr>
      <dsp:spPr>
        <a:xfrm>
          <a:off x="1509518" y="3635234"/>
          <a:ext cx="1283203" cy="51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kern="1200"/>
            <a:t>Torch</a:t>
          </a:r>
          <a:endParaRPr lang="en-US" sz="1200" kern="1200"/>
        </a:p>
      </dsp:txBody>
      <dsp:txXfrm>
        <a:off x="1509518" y="3635234"/>
        <a:ext cx="1283203" cy="513281"/>
      </dsp:txXfrm>
    </dsp:sp>
    <dsp:sp modelId="{686621C7-B564-4EF5-83C0-B87642AE6EA0}">
      <dsp:nvSpPr>
        <dsp:cNvPr id="0" name=""/>
        <dsp:cNvSpPr/>
      </dsp:nvSpPr>
      <dsp:spPr>
        <a:xfrm>
          <a:off x="3267506" y="2608672"/>
          <a:ext cx="782753" cy="78275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322CA5-6A4E-4AA4-A38D-A881D5773793}">
      <dsp:nvSpPr>
        <dsp:cNvPr id="0" name=""/>
        <dsp:cNvSpPr/>
      </dsp:nvSpPr>
      <dsp:spPr>
        <a:xfrm>
          <a:off x="3434323" y="2775488"/>
          <a:ext cx="449121" cy="44912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30BA98-9B75-4CAD-96B5-A1FDAC467577}">
      <dsp:nvSpPr>
        <dsp:cNvPr id="0" name=""/>
        <dsp:cNvSpPr/>
      </dsp:nvSpPr>
      <dsp:spPr>
        <a:xfrm>
          <a:off x="3017282" y="3635234"/>
          <a:ext cx="1283203" cy="51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kern="1200"/>
            <a:t>Optional; £5 in coins</a:t>
          </a:r>
          <a:endParaRPr lang="en-US" sz="1200" kern="1200"/>
        </a:p>
      </dsp:txBody>
      <dsp:txXfrm>
        <a:off x="3017282" y="3635234"/>
        <a:ext cx="1283203" cy="5132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C8285-419C-41F2-AD53-3D59C3E141F5}">
      <dsp:nvSpPr>
        <dsp:cNvPr id="0" name=""/>
        <dsp:cNvSpPr/>
      </dsp:nvSpPr>
      <dsp:spPr>
        <a:xfrm>
          <a:off x="871669" y="693"/>
          <a:ext cx="3486676" cy="901084"/>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51" tIns="228875" rIns="67651" bIns="228875" numCol="1" spcCol="1270" anchor="ctr" anchorCtr="0">
          <a:noAutofit/>
        </a:bodyPr>
        <a:lstStyle/>
        <a:p>
          <a:pPr marL="0" lvl="0" indent="0" algn="l" defTabSz="666750">
            <a:lnSpc>
              <a:spcPct val="90000"/>
            </a:lnSpc>
            <a:spcBef>
              <a:spcPct val="0"/>
            </a:spcBef>
            <a:spcAft>
              <a:spcPct val="35000"/>
            </a:spcAft>
            <a:buNone/>
          </a:pPr>
          <a:r>
            <a:rPr lang="en-US" sz="1500" kern="1200" dirty="0"/>
            <a:t>Arrive at school in non-uniform at normal time. With your bag that you can carry!</a:t>
          </a:r>
        </a:p>
      </dsp:txBody>
      <dsp:txXfrm>
        <a:off x="871669" y="693"/>
        <a:ext cx="3486676" cy="901084"/>
      </dsp:txXfrm>
    </dsp:sp>
    <dsp:sp modelId="{E940BD33-4866-4634-A784-AE610C505248}">
      <dsp:nvSpPr>
        <dsp:cNvPr id="0" name=""/>
        <dsp:cNvSpPr/>
      </dsp:nvSpPr>
      <dsp:spPr>
        <a:xfrm>
          <a:off x="0" y="693"/>
          <a:ext cx="871669" cy="901084"/>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126" tIns="89007" rIns="46126" bIns="89007" numCol="1" spcCol="1270" anchor="ctr" anchorCtr="0">
          <a:noAutofit/>
        </a:bodyPr>
        <a:lstStyle/>
        <a:p>
          <a:pPr marL="0" lvl="0" indent="0" algn="ctr" defTabSz="844550">
            <a:lnSpc>
              <a:spcPct val="90000"/>
            </a:lnSpc>
            <a:spcBef>
              <a:spcPct val="0"/>
            </a:spcBef>
            <a:spcAft>
              <a:spcPct val="35000"/>
            </a:spcAft>
            <a:buNone/>
          </a:pPr>
          <a:r>
            <a:rPr lang="en-US" sz="1900" kern="1200" dirty="0"/>
            <a:t>1</a:t>
          </a:r>
        </a:p>
      </dsp:txBody>
      <dsp:txXfrm>
        <a:off x="0" y="693"/>
        <a:ext cx="871669" cy="901084"/>
      </dsp:txXfrm>
    </dsp:sp>
    <dsp:sp modelId="{1C991389-7E80-42CD-8BFF-44D39E37726A}">
      <dsp:nvSpPr>
        <dsp:cNvPr id="0" name=""/>
        <dsp:cNvSpPr/>
      </dsp:nvSpPr>
      <dsp:spPr>
        <a:xfrm>
          <a:off x="871669" y="955842"/>
          <a:ext cx="3486676" cy="901084"/>
        </a:xfrm>
        <a:prstGeom prst="rect">
          <a:avLst/>
        </a:prstGeom>
        <a:solidFill>
          <a:schemeClr val="accent5">
            <a:hueOff val="-1986775"/>
            <a:satOff val="7962"/>
            <a:lumOff val="1726"/>
            <a:alphaOff val="0"/>
          </a:schemeClr>
        </a:solidFill>
        <a:ln w="25400" cap="flat" cmpd="sng" algn="ctr">
          <a:solidFill>
            <a:schemeClr val="accent5">
              <a:hueOff val="-1986775"/>
              <a:satOff val="7962"/>
              <a:lumOff val="172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51" tIns="228875" rIns="67651" bIns="228875" numCol="1" spcCol="1270" anchor="ctr" anchorCtr="0">
          <a:noAutofit/>
        </a:bodyPr>
        <a:lstStyle/>
        <a:p>
          <a:pPr marL="0" lvl="0" indent="0" algn="l" defTabSz="666750">
            <a:lnSpc>
              <a:spcPct val="90000"/>
            </a:lnSpc>
            <a:spcBef>
              <a:spcPct val="0"/>
            </a:spcBef>
            <a:spcAft>
              <a:spcPct val="35000"/>
            </a:spcAft>
            <a:buNone/>
          </a:pPr>
          <a:r>
            <a:rPr lang="en-US" sz="1500" kern="1200" dirty="0"/>
            <a:t>Children head straight to the KS2 hall with parent through the office.</a:t>
          </a:r>
        </a:p>
      </dsp:txBody>
      <dsp:txXfrm>
        <a:off x="871669" y="955842"/>
        <a:ext cx="3486676" cy="901084"/>
      </dsp:txXfrm>
    </dsp:sp>
    <dsp:sp modelId="{A76D8FED-7950-4912-B1AD-6A0D45BC019F}">
      <dsp:nvSpPr>
        <dsp:cNvPr id="0" name=""/>
        <dsp:cNvSpPr/>
      </dsp:nvSpPr>
      <dsp:spPr>
        <a:xfrm>
          <a:off x="0" y="955842"/>
          <a:ext cx="871669" cy="901084"/>
        </a:xfrm>
        <a:prstGeom prst="rect">
          <a:avLst/>
        </a:prstGeom>
        <a:solidFill>
          <a:schemeClr val="lt1">
            <a:hueOff val="0"/>
            <a:satOff val="0"/>
            <a:lumOff val="0"/>
            <a:alphaOff val="0"/>
          </a:schemeClr>
        </a:solidFill>
        <a:ln w="25400" cap="flat" cmpd="sng" algn="ctr">
          <a:solidFill>
            <a:schemeClr val="accent5">
              <a:hueOff val="-1986775"/>
              <a:satOff val="7962"/>
              <a:lumOff val="17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126" tIns="89007" rIns="46126" bIns="89007" numCol="1" spcCol="1270" anchor="ctr" anchorCtr="0">
          <a:noAutofit/>
        </a:bodyPr>
        <a:lstStyle/>
        <a:p>
          <a:pPr marL="0" lvl="0" indent="0" algn="ctr" defTabSz="844550">
            <a:lnSpc>
              <a:spcPct val="90000"/>
            </a:lnSpc>
            <a:spcBef>
              <a:spcPct val="0"/>
            </a:spcBef>
            <a:spcAft>
              <a:spcPct val="35000"/>
            </a:spcAft>
            <a:buNone/>
          </a:pPr>
          <a:r>
            <a:rPr lang="en-US" sz="1900" kern="1200" dirty="0"/>
            <a:t>2</a:t>
          </a:r>
        </a:p>
      </dsp:txBody>
      <dsp:txXfrm>
        <a:off x="0" y="955842"/>
        <a:ext cx="871669" cy="901084"/>
      </dsp:txXfrm>
    </dsp:sp>
    <dsp:sp modelId="{8826C9DF-34D4-4604-A91C-45FFA7DAFC77}">
      <dsp:nvSpPr>
        <dsp:cNvPr id="0" name=""/>
        <dsp:cNvSpPr/>
      </dsp:nvSpPr>
      <dsp:spPr>
        <a:xfrm>
          <a:off x="871669" y="1910992"/>
          <a:ext cx="3486676" cy="901084"/>
        </a:xfrm>
        <a:prstGeom prst="rect">
          <a:avLst/>
        </a:prstGeom>
        <a:solidFill>
          <a:schemeClr val="accent5">
            <a:hueOff val="-3973551"/>
            <a:satOff val="15924"/>
            <a:lumOff val="3451"/>
            <a:alphaOff val="0"/>
          </a:schemeClr>
        </a:solidFill>
        <a:ln w="25400" cap="flat" cmpd="sng" algn="ctr">
          <a:solidFill>
            <a:schemeClr val="accent5">
              <a:hueOff val="-3973551"/>
              <a:satOff val="15924"/>
              <a:lumOff val="345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51" tIns="228875" rIns="67651" bIns="228875" numCol="1" spcCol="1270" anchor="ctr" anchorCtr="0">
          <a:noAutofit/>
        </a:bodyPr>
        <a:lstStyle/>
        <a:p>
          <a:pPr marL="0" lvl="0" indent="0" algn="l" defTabSz="666750">
            <a:lnSpc>
              <a:spcPct val="90000"/>
            </a:lnSpc>
            <a:spcBef>
              <a:spcPct val="0"/>
            </a:spcBef>
            <a:spcAft>
              <a:spcPct val="35000"/>
            </a:spcAft>
            <a:buNone/>
          </a:pPr>
          <a:r>
            <a:rPr lang="en-US" sz="1500" kern="1200" dirty="0"/>
            <a:t>Say goodbyes as normal, with extra </a:t>
          </a:r>
          <a:r>
            <a:rPr lang="en-US" sz="1500" kern="1200"/>
            <a:t>love.</a:t>
          </a:r>
          <a:endParaRPr lang="en-US" sz="1500" kern="1200" dirty="0"/>
        </a:p>
      </dsp:txBody>
      <dsp:txXfrm>
        <a:off x="871669" y="1910992"/>
        <a:ext cx="3486676" cy="901084"/>
      </dsp:txXfrm>
    </dsp:sp>
    <dsp:sp modelId="{0C7FD6BB-17CF-4B37-B31E-155E31B58ADB}">
      <dsp:nvSpPr>
        <dsp:cNvPr id="0" name=""/>
        <dsp:cNvSpPr/>
      </dsp:nvSpPr>
      <dsp:spPr>
        <a:xfrm>
          <a:off x="0" y="1910992"/>
          <a:ext cx="871669" cy="901084"/>
        </a:xfrm>
        <a:prstGeom prst="rect">
          <a:avLst/>
        </a:prstGeom>
        <a:solidFill>
          <a:schemeClr val="lt1">
            <a:hueOff val="0"/>
            <a:satOff val="0"/>
            <a:lumOff val="0"/>
            <a:alphaOff val="0"/>
          </a:schemeClr>
        </a:solidFill>
        <a:ln w="25400" cap="flat" cmpd="sng" algn="ctr">
          <a:solidFill>
            <a:schemeClr val="accent5">
              <a:hueOff val="-3973551"/>
              <a:satOff val="15924"/>
              <a:lumOff val="34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126" tIns="89007" rIns="46126" bIns="89007" numCol="1" spcCol="1270" anchor="ctr" anchorCtr="0">
          <a:noAutofit/>
        </a:bodyPr>
        <a:lstStyle/>
        <a:p>
          <a:pPr marL="0" lvl="0" indent="0" algn="ctr" defTabSz="844550">
            <a:lnSpc>
              <a:spcPct val="90000"/>
            </a:lnSpc>
            <a:spcBef>
              <a:spcPct val="0"/>
            </a:spcBef>
            <a:spcAft>
              <a:spcPct val="35000"/>
            </a:spcAft>
            <a:buNone/>
          </a:pPr>
          <a:r>
            <a:rPr lang="en-US" sz="1900" kern="1200" dirty="0"/>
            <a:t>3</a:t>
          </a:r>
        </a:p>
      </dsp:txBody>
      <dsp:txXfrm>
        <a:off x="0" y="1910992"/>
        <a:ext cx="871669" cy="901084"/>
      </dsp:txXfrm>
    </dsp:sp>
    <dsp:sp modelId="{3A60E567-FF44-4C7B-A1D5-8F5DABE2C53A}">
      <dsp:nvSpPr>
        <dsp:cNvPr id="0" name=""/>
        <dsp:cNvSpPr/>
      </dsp:nvSpPr>
      <dsp:spPr>
        <a:xfrm>
          <a:off x="871669" y="2866142"/>
          <a:ext cx="3486676" cy="901084"/>
        </a:xfrm>
        <a:prstGeom prst="rect">
          <a:avLst/>
        </a:prstGeom>
        <a:solidFill>
          <a:schemeClr val="accent5">
            <a:hueOff val="-5960326"/>
            <a:satOff val="23887"/>
            <a:lumOff val="5177"/>
            <a:alphaOff val="0"/>
          </a:schemeClr>
        </a:solidFill>
        <a:ln w="25400" cap="flat" cmpd="sng" algn="ctr">
          <a:solidFill>
            <a:schemeClr val="accent5">
              <a:hueOff val="-5960326"/>
              <a:satOff val="23887"/>
              <a:lumOff val="51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51" tIns="228875" rIns="67651" bIns="228875" numCol="1" spcCol="1270" anchor="ctr" anchorCtr="0">
          <a:noAutofit/>
        </a:bodyPr>
        <a:lstStyle/>
        <a:p>
          <a:pPr marL="0" lvl="0" indent="0" algn="l" defTabSz="666750">
            <a:lnSpc>
              <a:spcPct val="90000"/>
            </a:lnSpc>
            <a:spcBef>
              <a:spcPct val="0"/>
            </a:spcBef>
            <a:spcAft>
              <a:spcPct val="35000"/>
            </a:spcAft>
            <a:buNone/>
          </a:pPr>
          <a:r>
            <a:rPr lang="en-US" sz="1500" kern="1200" dirty="0"/>
            <a:t>Give in snack, medication and souvenir money to the teachers</a:t>
          </a:r>
        </a:p>
      </dsp:txBody>
      <dsp:txXfrm>
        <a:off x="871669" y="2866142"/>
        <a:ext cx="3486676" cy="901084"/>
      </dsp:txXfrm>
    </dsp:sp>
    <dsp:sp modelId="{7CE48344-B7A1-4353-9AE2-32A322F557AC}">
      <dsp:nvSpPr>
        <dsp:cNvPr id="0" name=""/>
        <dsp:cNvSpPr/>
      </dsp:nvSpPr>
      <dsp:spPr>
        <a:xfrm>
          <a:off x="0" y="2866142"/>
          <a:ext cx="871669" cy="901084"/>
        </a:xfrm>
        <a:prstGeom prst="rect">
          <a:avLst/>
        </a:prstGeom>
        <a:solidFill>
          <a:schemeClr val="lt1">
            <a:hueOff val="0"/>
            <a:satOff val="0"/>
            <a:lumOff val="0"/>
            <a:alphaOff val="0"/>
          </a:schemeClr>
        </a:solidFill>
        <a:ln w="25400" cap="flat" cmpd="sng" algn="ctr">
          <a:solidFill>
            <a:schemeClr val="accent5">
              <a:hueOff val="-5960326"/>
              <a:satOff val="23887"/>
              <a:lumOff val="5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126" tIns="89007" rIns="46126" bIns="89007" numCol="1" spcCol="1270" anchor="ctr" anchorCtr="0">
          <a:noAutofit/>
        </a:bodyPr>
        <a:lstStyle/>
        <a:p>
          <a:pPr marL="0" lvl="0" indent="0" algn="ctr" defTabSz="844550">
            <a:lnSpc>
              <a:spcPct val="90000"/>
            </a:lnSpc>
            <a:spcBef>
              <a:spcPct val="0"/>
            </a:spcBef>
            <a:spcAft>
              <a:spcPct val="35000"/>
            </a:spcAft>
            <a:buNone/>
          </a:pPr>
          <a:r>
            <a:rPr lang="en-US" sz="1900" kern="1200" dirty="0"/>
            <a:t>4</a:t>
          </a:r>
        </a:p>
      </dsp:txBody>
      <dsp:txXfrm>
        <a:off x="0" y="2866142"/>
        <a:ext cx="871669" cy="901084"/>
      </dsp:txXfrm>
    </dsp:sp>
    <dsp:sp modelId="{F390C6C7-6B12-4202-9425-E4ADCF5D3A15}">
      <dsp:nvSpPr>
        <dsp:cNvPr id="0" name=""/>
        <dsp:cNvSpPr/>
      </dsp:nvSpPr>
      <dsp:spPr>
        <a:xfrm>
          <a:off x="871669" y="3821291"/>
          <a:ext cx="3486676" cy="901084"/>
        </a:xfrm>
        <a:prstGeom prst="rect">
          <a:avLst/>
        </a:prstGeom>
        <a:solidFill>
          <a:schemeClr val="accent5">
            <a:hueOff val="-7947101"/>
            <a:satOff val="31849"/>
            <a:lumOff val="6902"/>
            <a:alphaOff val="0"/>
          </a:schemeClr>
        </a:solidFill>
        <a:ln w="25400" cap="flat" cmpd="sng" algn="ctr">
          <a:solidFill>
            <a:schemeClr val="accent5">
              <a:hueOff val="-7947101"/>
              <a:satOff val="31849"/>
              <a:lumOff val="690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51" tIns="228875" rIns="67651" bIns="228875" numCol="1" spcCol="1270" anchor="ctr" anchorCtr="0">
          <a:noAutofit/>
        </a:bodyPr>
        <a:lstStyle/>
        <a:p>
          <a:pPr marL="0" lvl="0" indent="0" algn="l" defTabSz="666750">
            <a:lnSpc>
              <a:spcPct val="90000"/>
            </a:lnSpc>
            <a:spcBef>
              <a:spcPct val="0"/>
            </a:spcBef>
            <a:spcAft>
              <a:spcPct val="35000"/>
            </a:spcAft>
            <a:buNone/>
          </a:pPr>
          <a:r>
            <a:rPr lang="en-US" sz="1500" kern="1200"/>
            <a:t>Coach will arrive at around 10am.</a:t>
          </a:r>
        </a:p>
      </dsp:txBody>
      <dsp:txXfrm>
        <a:off x="871669" y="3821291"/>
        <a:ext cx="3486676" cy="901084"/>
      </dsp:txXfrm>
    </dsp:sp>
    <dsp:sp modelId="{6C48A4FF-2CA9-4A0E-909A-02249E107D02}">
      <dsp:nvSpPr>
        <dsp:cNvPr id="0" name=""/>
        <dsp:cNvSpPr/>
      </dsp:nvSpPr>
      <dsp:spPr>
        <a:xfrm>
          <a:off x="0" y="3821291"/>
          <a:ext cx="871669" cy="901084"/>
        </a:xfrm>
        <a:prstGeom prst="rect">
          <a:avLst/>
        </a:prstGeom>
        <a:solidFill>
          <a:schemeClr val="lt1">
            <a:hueOff val="0"/>
            <a:satOff val="0"/>
            <a:lumOff val="0"/>
            <a:alphaOff val="0"/>
          </a:schemeClr>
        </a:solidFill>
        <a:ln w="25400" cap="flat" cmpd="sng" algn="ctr">
          <a:solidFill>
            <a:schemeClr val="accent5">
              <a:hueOff val="-7947101"/>
              <a:satOff val="31849"/>
              <a:lumOff val="69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126" tIns="89007" rIns="46126" bIns="89007" numCol="1" spcCol="1270" anchor="ctr" anchorCtr="0">
          <a:noAutofit/>
        </a:bodyPr>
        <a:lstStyle/>
        <a:p>
          <a:pPr marL="0" lvl="0" indent="0" algn="ctr" defTabSz="844550">
            <a:lnSpc>
              <a:spcPct val="90000"/>
            </a:lnSpc>
            <a:spcBef>
              <a:spcPct val="0"/>
            </a:spcBef>
            <a:spcAft>
              <a:spcPct val="35000"/>
            </a:spcAft>
            <a:buNone/>
          </a:pPr>
          <a:r>
            <a:rPr lang="en-US" sz="1900" kern="1200" dirty="0"/>
            <a:t>5</a:t>
          </a:r>
        </a:p>
      </dsp:txBody>
      <dsp:txXfrm>
        <a:off x="0" y="3821291"/>
        <a:ext cx="871669" cy="901084"/>
      </dsp:txXfrm>
    </dsp:sp>
    <dsp:sp modelId="{C0B255A6-E177-4C93-88A6-3DD99C2F2AAF}">
      <dsp:nvSpPr>
        <dsp:cNvPr id="0" name=""/>
        <dsp:cNvSpPr/>
      </dsp:nvSpPr>
      <dsp:spPr>
        <a:xfrm>
          <a:off x="871669" y="4776441"/>
          <a:ext cx="3486676" cy="901084"/>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51" tIns="228875" rIns="67651" bIns="228875" numCol="1" spcCol="1270" anchor="ctr" anchorCtr="0">
          <a:noAutofit/>
        </a:bodyPr>
        <a:lstStyle/>
        <a:p>
          <a:pPr marL="0" lvl="0" indent="0" algn="l" defTabSz="666750">
            <a:lnSpc>
              <a:spcPct val="90000"/>
            </a:lnSpc>
            <a:spcBef>
              <a:spcPct val="0"/>
            </a:spcBef>
            <a:spcAft>
              <a:spcPct val="35000"/>
            </a:spcAft>
            <a:buNone/>
          </a:pPr>
          <a:r>
            <a:rPr lang="en-US" sz="1500" kern="1200"/>
            <a:t>Off we go…..</a:t>
          </a:r>
        </a:p>
      </dsp:txBody>
      <dsp:txXfrm>
        <a:off x="871669" y="4776441"/>
        <a:ext cx="3486676" cy="901084"/>
      </dsp:txXfrm>
    </dsp:sp>
    <dsp:sp modelId="{082815F4-D8DC-497E-A233-C032CFA87536}">
      <dsp:nvSpPr>
        <dsp:cNvPr id="0" name=""/>
        <dsp:cNvSpPr/>
      </dsp:nvSpPr>
      <dsp:spPr>
        <a:xfrm>
          <a:off x="0" y="4776441"/>
          <a:ext cx="871669" cy="901084"/>
        </a:xfrm>
        <a:prstGeom prst="rect">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126" tIns="89007" rIns="46126" bIns="89007" numCol="1" spcCol="1270" anchor="ctr" anchorCtr="0">
          <a:noAutofit/>
        </a:bodyPr>
        <a:lstStyle/>
        <a:p>
          <a:pPr marL="0" lvl="0" indent="0" algn="ctr" defTabSz="844550">
            <a:lnSpc>
              <a:spcPct val="90000"/>
            </a:lnSpc>
            <a:spcBef>
              <a:spcPct val="0"/>
            </a:spcBef>
            <a:spcAft>
              <a:spcPct val="35000"/>
            </a:spcAft>
            <a:buNone/>
          </a:pPr>
          <a:r>
            <a:rPr lang="en-US" sz="1900" kern="1200" dirty="0"/>
            <a:t>6</a:t>
          </a:r>
        </a:p>
      </dsp:txBody>
      <dsp:txXfrm>
        <a:off x="0" y="4776441"/>
        <a:ext cx="871669" cy="9010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C8285-419C-41F2-AD53-3D59C3E141F5}">
      <dsp:nvSpPr>
        <dsp:cNvPr id="0" name=""/>
        <dsp:cNvSpPr/>
      </dsp:nvSpPr>
      <dsp:spPr>
        <a:xfrm>
          <a:off x="871669" y="2467"/>
          <a:ext cx="3486676" cy="1082687"/>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51" tIns="275003" rIns="67651" bIns="275003" numCol="1" spcCol="1270" anchor="ctr" anchorCtr="0">
          <a:noAutofit/>
        </a:bodyPr>
        <a:lstStyle/>
        <a:p>
          <a:pPr marL="0" lvl="0" indent="0" algn="l" defTabSz="666750">
            <a:lnSpc>
              <a:spcPct val="90000"/>
            </a:lnSpc>
            <a:spcBef>
              <a:spcPct val="0"/>
            </a:spcBef>
            <a:spcAft>
              <a:spcPct val="35000"/>
            </a:spcAft>
            <a:buNone/>
          </a:pPr>
          <a:r>
            <a:rPr lang="en-US" sz="1500" kern="1200" dirty="0"/>
            <a:t>Use the MyEd App</a:t>
          </a:r>
        </a:p>
      </dsp:txBody>
      <dsp:txXfrm>
        <a:off x="871669" y="2467"/>
        <a:ext cx="3486676" cy="1082687"/>
      </dsp:txXfrm>
    </dsp:sp>
    <dsp:sp modelId="{E940BD33-4866-4634-A784-AE610C505248}">
      <dsp:nvSpPr>
        <dsp:cNvPr id="0" name=""/>
        <dsp:cNvSpPr/>
      </dsp:nvSpPr>
      <dsp:spPr>
        <a:xfrm>
          <a:off x="0" y="2467"/>
          <a:ext cx="871669" cy="1082687"/>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126" tIns="106945" rIns="46126" bIns="106945" numCol="1" spcCol="1270" anchor="ctr" anchorCtr="0">
          <a:noAutofit/>
        </a:bodyPr>
        <a:lstStyle/>
        <a:p>
          <a:pPr marL="0" lvl="0" indent="0" algn="ctr" defTabSz="844550">
            <a:lnSpc>
              <a:spcPct val="90000"/>
            </a:lnSpc>
            <a:spcBef>
              <a:spcPct val="0"/>
            </a:spcBef>
            <a:spcAft>
              <a:spcPct val="35000"/>
            </a:spcAft>
            <a:buNone/>
          </a:pPr>
          <a:r>
            <a:rPr lang="en-US" sz="1900" kern="1200" dirty="0"/>
            <a:t>1</a:t>
          </a:r>
        </a:p>
      </dsp:txBody>
      <dsp:txXfrm>
        <a:off x="0" y="2467"/>
        <a:ext cx="871669" cy="1082687"/>
      </dsp:txXfrm>
    </dsp:sp>
    <dsp:sp modelId="{1C991389-7E80-42CD-8BFF-44D39E37726A}">
      <dsp:nvSpPr>
        <dsp:cNvPr id="0" name=""/>
        <dsp:cNvSpPr/>
      </dsp:nvSpPr>
      <dsp:spPr>
        <a:xfrm>
          <a:off x="871669" y="1150116"/>
          <a:ext cx="3486676" cy="1082687"/>
        </a:xfrm>
        <a:prstGeom prst="rect">
          <a:avLst/>
        </a:prstGeom>
        <a:solidFill>
          <a:schemeClr val="accent5">
            <a:hueOff val="-2483469"/>
            <a:satOff val="9953"/>
            <a:lumOff val="2157"/>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51" tIns="275003" rIns="67651" bIns="275003" numCol="1" spcCol="1270" anchor="ctr" anchorCtr="0">
          <a:noAutofit/>
        </a:bodyPr>
        <a:lstStyle/>
        <a:p>
          <a:pPr marL="0" lvl="0" indent="0" algn="l" defTabSz="666750">
            <a:lnSpc>
              <a:spcPct val="90000"/>
            </a:lnSpc>
            <a:spcBef>
              <a:spcPct val="0"/>
            </a:spcBef>
            <a:spcAft>
              <a:spcPct val="35000"/>
            </a:spcAft>
            <a:buNone/>
          </a:pPr>
          <a:r>
            <a:rPr lang="en-US" sz="1500" kern="1200" dirty="0"/>
            <a:t>Look at the website.</a:t>
          </a:r>
        </a:p>
      </dsp:txBody>
      <dsp:txXfrm>
        <a:off x="871669" y="1150116"/>
        <a:ext cx="3486676" cy="1082687"/>
      </dsp:txXfrm>
    </dsp:sp>
    <dsp:sp modelId="{A76D8FED-7950-4912-B1AD-6A0D45BC019F}">
      <dsp:nvSpPr>
        <dsp:cNvPr id="0" name=""/>
        <dsp:cNvSpPr/>
      </dsp:nvSpPr>
      <dsp:spPr>
        <a:xfrm>
          <a:off x="0" y="1150116"/>
          <a:ext cx="871669" cy="1082687"/>
        </a:xfrm>
        <a:prstGeom prst="rect">
          <a:avLst/>
        </a:prstGeom>
        <a:solidFill>
          <a:schemeClr val="lt1">
            <a:hueOff val="0"/>
            <a:satOff val="0"/>
            <a:lumOff val="0"/>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126" tIns="106945" rIns="46126" bIns="106945" numCol="1" spcCol="1270" anchor="ctr" anchorCtr="0">
          <a:noAutofit/>
        </a:bodyPr>
        <a:lstStyle/>
        <a:p>
          <a:pPr marL="0" lvl="0" indent="0" algn="ctr" defTabSz="844550">
            <a:lnSpc>
              <a:spcPct val="90000"/>
            </a:lnSpc>
            <a:spcBef>
              <a:spcPct val="0"/>
            </a:spcBef>
            <a:spcAft>
              <a:spcPct val="35000"/>
            </a:spcAft>
            <a:buNone/>
          </a:pPr>
          <a:r>
            <a:rPr lang="en-US" sz="1900" kern="1200" dirty="0"/>
            <a:t>2</a:t>
          </a:r>
        </a:p>
      </dsp:txBody>
      <dsp:txXfrm>
        <a:off x="0" y="1150116"/>
        <a:ext cx="871669" cy="1082687"/>
      </dsp:txXfrm>
    </dsp:sp>
    <dsp:sp modelId="{8826C9DF-34D4-4604-A91C-45FFA7DAFC77}">
      <dsp:nvSpPr>
        <dsp:cNvPr id="0" name=""/>
        <dsp:cNvSpPr/>
      </dsp:nvSpPr>
      <dsp:spPr>
        <a:xfrm>
          <a:off x="871669" y="2297765"/>
          <a:ext cx="3486676" cy="1082687"/>
        </a:xfrm>
        <a:prstGeom prst="rect">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51" tIns="275003" rIns="67651" bIns="275003" numCol="1" spcCol="1270" anchor="ctr" anchorCtr="0">
          <a:noAutofit/>
        </a:bodyPr>
        <a:lstStyle/>
        <a:p>
          <a:pPr marL="0" lvl="0" indent="0" algn="l" defTabSz="666750">
            <a:lnSpc>
              <a:spcPct val="90000"/>
            </a:lnSpc>
            <a:spcBef>
              <a:spcPct val="0"/>
            </a:spcBef>
            <a:spcAft>
              <a:spcPct val="35000"/>
            </a:spcAft>
            <a:buNone/>
          </a:pPr>
          <a:r>
            <a:rPr lang="en-US" sz="1500" kern="1200" dirty="0"/>
            <a:t>We will send you a brief update through MyEd</a:t>
          </a:r>
        </a:p>
      </dsp:txBody>
      <dsp:txXfrm>
        <a:off x="871669" y="2297765"/>
        <a:ext cx="3486676" cy="1082687"/>
      </dsp:txXfrm>
    </dsp:sp>
    <dsp:sp modelId="{0C7FD6BB-17CF-4B37-B31E-155E31B58ADB}">
      <dsp:nvSpPr>
        <dsp:cNvPr id="0" name=""/>
        <dsp:cNvSpPr/>
      </dsp:nvSpPr>
      <dsp:spPr>
        <a:xfrm>
          <a:off x="0" y="2297765"/>
          <a:ext cx="871669" cy="1082687"/>
        </a:xfrm>
        <a:prstGeom prst="rect">
          <a:avLst/>
        </a:prstGeom>
        <a:solidFill>
          <a:schemeClr val="lt1">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126" tIns="106945" rIns="46126" bIns="106945" numCol="1" spcCol="1270" anchor="ctr" anchorCtr="0">
          <a:noAutofit/>
        </a:bodyPr>
        <a:lstStyle/>
        <a:p>
          <a:pPr marL="0" lvl="0" indent="0" algn="ctr" defTabSz="844550">
            <a:lnSpc>
              <a:spcPct val="90000"/>
            </a:lnSpc>
            <a:spcBef>
              <a:spcPct val="0"/>
            </a:spcBef>
            <a:spcAft>
              <a:spcPct val="35000"/>
            </a:spcAft>
            <a:buNone/>
          </a:pPr>
          <a:r>
            <a:rPr lang="en-US" sz="1900" kern="1200" dirty="0"/>
            <a:t>3</a:t>
          </a:r>
        </a:p>
      </dsp:txBody>
      <dsp:txXfrm>
        <a:off x="0" y="2297765"/>
        <a:ext cx="871669" cy="1082687"/>
      </dsp:txXfrm>
    </dsp:sp>
    <dsp:sp modelId="{3A60E567-FF44-4C7B-A1D5-8F5DABE2C53A}">
      <dsp:nvSpPr>
        <dsp:cNvPr id="0" name=""/>
        <dsp:cNvSpPr/>
      </dsp:nvSpPr>
      <dsp:spPr>
        <a:xfrm>
          <a:off x="871669" y="3445414"/>
          <a:ext cx="3486676" cy="1082687"/>
        </a:xfrm>
        <a:prstGeom prst="rect">
          <a:avLst/>
        </a:prstGeom>
        <a:solidFill>
          <a:schemeClr val="accent5">
            <a:hueOff val="-7450407"/>
            <a:satOff val="29858"/>
            <a:lumOff val="6471"/>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51" tIns="275003" rIns="67651" bIns="275003" numCol="1" spcCol="1270" anchor="ctr" anchorCtr="0">
          <a:noAutofit/>
        </a:bodyPr>
        <a:lstStyle/>
        <a:p>
          <a:pPr marL="0" lvl="0" indent="0" algn="l" defTabSz="666750">
            <a:lnSpc>
              <a:spcPct val="90000"/>
            </a:lnSpc>
            <a:spcBef>
              <a:spcPct val="0"/>
            </a:spcBef>
            <a:spcAft>
              <a:spcPct val="35000"/>
            </a:spcAft>
            <a:buNone/>
          </a:pPr>
          <a:r>
            <a:rPr lang="en-US" sz="1500" kern="1200" dirty="0"/>
            <a:t>We will load photographs to the website</a:t>
          </a:r>
        </a:p>
        <a:p>
          <a:pPr marL="0" lvl="0" indent="0" algn="l" defTabSz="666750">
            <a:lnSpc>
              <a:spcPct val="90000"/>
            </a:lnSpc>
            <a:spcBef>
              <a:spcPct val="0"/>
            </a:spcBef>
            <a:spcAft>
              <a:spcPct val="35000"/>
            </a:spcAft>
            <a:buNone/>
          </a:pPr>
          <a:r>
            <a:rPr lang="en-US" sz="1500" kern="1200" dirty="0"/>
            <a:t>(those with permission only)</a:t>
          </a:r>
        </a:p>
      </dsp:txBody>
      <dsp:txXfrm>
        <a:off x="871669" y="3445414"/>
        <a:ext cx="3486676" cy="1082687"/>
      </dsp:txXfrm>
    </dsp:sp>
    <dsp:sp modelId="{7CE48344-B7A1-4353-9AE2-32A322F557AC}">
      <dsp:nvSpPr>
        <dsp:cNvPr id="0" name=""/>
        <dsp:cNvSpPr/>
      </dsp:nvSpPr>
      <dsp:spPr>
        <a:xfrm>
          <a:off x="0" y="3445414"/>
          <a:ext cx="871669" cy="1082687"/>
        </a:xfrm>
        <a:prstGeom prst="rect">
          <a:avLst/>
        </a:prstGeom>
        <a:solidFill>
          <a:schemeClr val="lt1">
            <a:hueOff val="0"/>
            <a:satOff val="0"/>
            <a:lumOff val="0"/>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126" tIns="106945" rIns="46126" bIns="106945" numCol="1" spcCol="1270" anchor="ctr" anchorCtr="0">
          <a:noAutofit/>
        </a:bodyPr>
        <a:lstStyle/>
        <a:p>
          <a:pPr marL="0" lvl="0" indent="0" algn="ctr" defTabSz="844550">
            <a:lnSpc>
              <a:spcPct val="90000"/>
            </a:lnSpc>
            <a:spcBef>
              <a:spcPct val="0"/>
            </a:spcBef>
            <a:spcAft>
              <a:spcPct val="35000"/>
            </a:spcAft>
            <a:buNone/>
          </a:pPr>
          <a:r>
            <a:rPr lang="en-US" sz="1900" kern="1200" dirty="0"/>
            <a:t>4</a:t>
          </a:r>
        </a:p>
      </dsp:txBody>
      <dsp:txXfrm>
        <a:off x="0" y="3445414"/>
        <a:ext cx="871669" cy="1082687"/>
      </dsp:txXfrm>
    </dsp:sp>
    <dsp:sp modelId="{C0B255A6-E177-4C93-88A6-3DD99C2F2AAF}">
      <dsp:nvSpPr>
        <dsp:cNvPr id="0" name=""/>
        <dsp:cNvSpPr/>
      </dsp:nvSpPr>
      <dsp:spPr>
        <a:xfrm>
          <a:off x="871669" y="4593063"/>
          <a:ext cx="3486676" cy="1082687"/>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51" tIns="275003" rIns="67651" bIns="275003" numCol="1" spcCol="1270" anchor="ctr" anchorCtr="0">
          <a:noAutofit/>
        </a:bodyPr>
        <a:lstStyle/>
        <a:p>
          <a:pPr marL="0" lvl="0" indent="0" algn="l" defTabSz="666750">
            <a:lnSpc>
              <a:spcPct val="90000"/>
            </a:lnSpc>
            <a:spcBef>
              <a:spcPct val="0"/>
            </a:spcBef>
            <a:spcAft>
              <a:spcPct val="35000"/>
            </a:spcAft>
            <a:buNone/>
          </a:pPr>
          <a:r>
            <a:rPr lang="en-US" sz="1500" kern="1200" dirty="0"/>
            <a:t>You communicate with school as usual</a:t>
          </a:r>
        </a:p>
      </dsp:txBody>
      <dsp:txXfrm>
        <a:off x="871669" y="4593063"/>
        <a:ext cx="3486676" cy="1082687"/>
      </dsp:txXfrm>
    </dsp:sp>
    <dsp:sp modelId="{082815F4-D8DC-497E-A233-C032CFA87536}">
      <dsp:nvSpPr>
        <dsp:cNvPr id="0" name=""/>
        <dsp:cNvSpPr/>
      </dsp:nvSpPr>
      <dsp:spPr>
        <a:xfrm>
          <a:off x="0" y="4593063"/>
          <a:ext cx="871669" cy="1082687"/>
        </a:xfrm>
        <a:prstGeom prst="rect">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126" tIns="106945" rIns="46126" bIns="106945" numCol="1" spcCol="1270" anchor="ctr" anchorCtr="0">
          <a:noAutofit/>
        </a:bodyPr>
        <a:lstStyle/>
        <a:p>
          <a:pPr marL="0" lvl="0" indent="0" algn="ctr" defTabSz="844550">
            <a:lnSpc>
              <a:spcPct val="90000"/>
            </a:lnSpc>
            <a:spcBef>
              <a:spcPct val="0"/>
            </a:spcBef>
            <a:spcAft>
              <a:spcPct val="35000"/>
            </a:spcAft>
            <a:buNone/>
          </a:pPr>
          <a:r>
            <a:rPr lang="en-US" sz="1900" kern="1200" dirty="0"/>
            <a:t>5</a:t>
          </a:r>
        </a:p>
      </dsp:txBody>
      <dsp:txXfrm>
        <a:off x="0" y="4593063"/>
        <a:ext cx="871669" cy="10826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C8285-419C-41F2-AD53-3D59C3E141F5}">
      <dsp:nvSpPr>
        <dsp:cNvPr id="0" name=""/>
        <dsp:cNvSpPr/>
      </dsp:nvSpPr>
      <dsp:spPr>
        <a:xfrm>
          <a:off x="871669" y="2620"/>
          <a:ext cx="3486676" cy="1357171"/>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51" tIns="344722" rIns="67651" bIns="344722" numCol="1" spcCol="1270" anchor="ctr" anchorCtr="0">
          <a:noAutofit/>
        </a:bodyPr>
        <a:lstStyle/>
        <a:p>
          <a:pPr marL="0" lvl="0" indent="0" algn="l" defTabSz="800100">
            <a:lnSpc>
              <a:spcPct val="90000"/>
            </a:lnSpc>
            <a:spcBef>
              <a:spcPct val="0"/>
            </a:spcBef>
            <a:spcAft>
              <a:spcPct val="35000"/>
            </a:spcAft>
            <a:buNone/>
          </a:pPr>
          <a:r>
            <a:rPr lang="en-US" sz="1800" kern="1200" dirty="0"/>
            <a:t>Leave the Ingestre Hall at approximately 1:30pm</a:t>
          </a:r>
        </a:p>
      </dsp:txBody>
      <dsp:txXfrm>
        <a:off x="871669" y="2620"/>
        <a:ext cx="3486676" cy="1357171"/>
      </dsp:txXfrm>
    </dsp:sp>
    <dsp:sp modelId="{E940BD33-4866-4634-A784-AE610C505248}">
      <dsp:nvSpPr>
        <dsp:cNvPr id="0" name=""/>
        <dsp:cNvSpPr/>
      </dsp:nvSpPr>
      <dsp:spPr>
        <a:xfrm>
          <a:off x="0" y="2620"/>
          <a:ext cx="871669" cy="1357171"/>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126" tIns="134058" rIns="46126" bIns="134058" numCol="1" spcCol="1270" anchor="ctr" anchorCtr="0">
          <a:noAutofit/>
        </a:bodyPr>
        <a:lstStyle/>
        <a:p>
          <a:pPr marL="0" lvl="0" indent="0" algn="ctr" defTabSz="977900">
            <a:lnSpc>
              <a:spcPct val="90000"/>
            </a:lnSpc>
            <a:spcBef>
              <a:spcPct val="0"/>
            </a:spcBef>
            <a:spcAft>
              <a:spcPct val="35000"/>
            </a:spcAft>
            <a:buNone/>
          </a:pPr>
          <a:r>
            <a:rPr lang="en-US" sz="2200" kern="1200" dirty="0"/>
            <a:t>1</a:t>
          </a:r>
        </a:p>
      </dsp:txBody>
      <dsp:txXfrm>
        <a:off x="0" y="2620"/>
        <a:ext cx="871669" cy="1357171"/>
      </dsp:txXfrm>
    </dsp:sp>
    <dsp:sp modelId="{1C991389-7E80-42CD-8BFF-44D39E37726A}">
      <dsp:nvSpPr>
        <dsp:cNvPr id="0" name=""/>
        <dsp:cNvSpPr/>
      </dsp:nvSpPr>
      <dsp:spPr>
        <a:xfrm>
          <a:off x="871669" y="1441222"/>
          <a:ext cx="3486676" cy="1357171"/>
        </a:xfrm>
        <a:prstGeom prst="rect">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51" tIns="344722" rIns="67651" bIns="344722" numCol="1" spcCol="1270" anchor="ctr" anchorCtr="0">
          <a:noAutofit/>
        </a:bodyPr>
        <a:lstStyle/>
        <a:p>
          <a:pPr marL="0" lvl="0" indent="0" algn="l" defTabSz="800100">
            <a:lnSpc>
              <a:spcPct val="90000"/>
            </a:lnSpc>
            <a:spcBef>
              <a:spcPct val="0"/>
            </a:spcBef>
            <a:spcAft>
              <a:spcPct val="35000"/>
            </a:spcAft>
            <a:buNone/>
          </a:pPr>
          <a:r>
            <a:rPr lang="en-US" sz="1800" kern="1200" dirty="0"/>
            <a:t>School will MyEd you that we have left.</a:t>
          </a:r>
        </a:p>
      </dsp:txBody>
      <dsp:txXfrm>
        <a:off x="871669" y="1441222"/>
        <a:ext cx="3486676" cy="1357171"/>
      </dsp:txXfrm>
    </dsp:sp>
    <dsp:sp modelId="{A76D8FED-7950-4912-B1AD-6A0D45BC019F}">
      <dsp:nvSpPr>
        <dsp:cNvPr id="0" name=""/>
        <dsp:cNvSpPr/>
      </dsp:nvSpPr>
      <dsp:spPr>
        <a:xfrm>
          <a:off x="0" y="1441222"/>
          <a:ext cx="871669" cy="1357171"/>
        </a:xfrm>
        <a:prstGeom prst="rect">
          <a:avLst/>
        </a:prstGeom>
        <a:solidFill>
          <a:schemeClr val="lt1">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126" tIns="134058" rIns="46126" bIns="134058" numCol="1" spcCol="1270" anchor="ctr" anchorCtr="0">
          <a:noAutofit/>
        </a:bodyPr>
        <a:lstStyle/>
        <a:p>
          <a:pPr marL="0" lvl="0" indent="0" algn="ctr" defTabSz="977900">
            <a:lnSpc>
              <a:spcPct val="90000"/>
            </a:lnSpc>
            <a:spcBef>
              <a:spcPct val="0"/>
            </a:spcBef>
            <a:spcAft>
              <a:spcPct val="35000"/>
            </a:spcAft>
            <a:buNone/>
          </a:pPr>
          <a:r>
            <a:rPr lang="en-US" sz="2200" kern="1200" dirty="0"/>
            <a:t>2</a:t>
          </a:r>
        </a:p>
      </dsp:txBody>
      <dsp:txXfrm>
        <a:off x="0" y="1441222"/>
        <a:ext cx="871669" cy="1357171"/>
      </dsp:txXfrm>
    </dsp:sp>
    <dsp:sp modelId="{8826C9DF-34D4-4604-A91C-45FFA7DAFC77}">
      <dsp:nvSpPr>
        <dsp:cNvPr id="0" name=""/>
        <dsp:cNvSpPr/>
      </dsp:nvSpPr>
      <dsp:spPr>
        <a:xfrm>
          <a:off x="871669" y="2879824"/>
          <a:ext cx="3486676" cy="1357171"/>
        </a:xfrm>
        <a:prstGeom prst="rect">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51" tIns="344722" rIns="67651" bIns="344722" numCol="1" spcCol="1270" anchor="ctr" anchorCtr="0">
          <a:noAutofit/>
        </a:bodyPr>
        <a:lstStyle/>
        <a:p>
          <a:pPr marL="0" lvl="0" indent="0" algn="l" defTabSz="800100">
            <a:lnSpc>
              <a:spcPct val="90000"/>
            </a:lnSpc>
            <a:spcBef>
              <a:spcPct val="0"/>
            </a:spcBef>
            <a:spcAft>
              <a:spcPct val="35000"/>
            </a:spcAft>
            <a:buNone/>
          </a:pPr>
          <a:r>
            <a:rPr lang="en-US" sz="1800" kern="1200" dirty="0"/>
            <a:t>Arrive at school approximately 2:00pm</a:t>
          </a:r>
        </a:p>
      </dsp:txBody>
      <dsp:txXfrm>
        <a:off x="871669" y="2879824"/>
        <a:ext cx="3486676" cy="1357171"/>
      </dsp:txXfrm>
    </dsp:sp>
    <dsp:sp modelId="{0C7FD6BB-17CF-4B37-B31E-155E31B58ADB}">
      <dsp:nvSpPr>
        <dsp:cNvPr id="0" name=""/>
        <dsp:cNvSpPr/>
      </dsp:nvSpPr>
      <dsp:spPr>
        <a:xfrm>
          <a:off x="0" y="2879824"/>
          <a:ext cx="871669" cy="1357171"/>
        </a:xfrm>
        <a:prstGeom prst="rect">
          <a:avLst/>
        </a:prstGeom>
        <a:solidFill>
          <a:schemeClr val="lt1">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126" tIns="134058" rIns="46126" bIns="134058" numCol="1" spcCol="1270" anchor="ctr" anchorCtr="0">
          <a:noAutofit/>
        </a:bodyPr>
        <a:lstStyle/>
        <a:p>
          <a:pPr marL="0" lvl="0" indent="0" algn="ctr" defTabSz="977900">
            <a:lnSpc>
              <a:spcPct val="90000"/>
            </a:lnSpc>
            <a:spcBef>
              <a:spcPct val="0"/>
            </a:spcBef>
            <a:spcAft>
              <a:spcPct val="35000"/>
            </a:spcAft>
            <a:buNone/>
          </a:pPr>
          <a:r>
            <a:rPr lang="en-US" sz="2200" kern="1200" dirty="0"/>
            <a:t>3</a:t>
          </a:r>
        </a:p>
      </dsp:txBody>
      <dsp:txXfrm>
        <a:off x="0" y="2879824"/>
        <a:ext cx="871669" cy="1357171"/>
      </dsp:txXfrm>
    </dsp:sp>
    <dsp:sp modelId="{3A60E567-FF44-4C7B-A1D5-8F5DABE2C53A}">
      <dsp:nvSpPr>
        <dsp:cNvPr id="0" name=""/>
        <dsp:cNvSpPr/>
      </dsp:nvSpPr>
      <dsp:spPr>
        <a:xfrm>
          <a:off x="871669" y="4318426"/>
          <a:ext cx="3486676" cy="1357171"/>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51" tIns="344722" rIns="67651" bIns="344722" numCol="1" spcCol="1270" anchor="ctr" anchorCtr="0">
          <a:noAutofit/>
        </a:bodyPr>
        <a:lstStyle/>
        <a:p>
          <a:pPr marL="0" lvl="0" indent="0" algn="l" defTabSz="800100">
            <a:lnSpc>
              <a:spcPct val="90000"/>
            </a:lnSpc>
            <a:spcBef>
              <a:spcPct val="0"/>
            </a:spcBef>
            <a:spcAft>
              <a:spcPct val="35000"/>
            </a:spcAft>
            <a:buNone/>
          </a:pPr>
          <a:r>
            <a:rPr lang="en-US" sz="1800" kern="1200" dirty="0"/>
            <a:t>Collect children and siblings at 2pm.</a:t>
          </a:r>
        </a:p>
        <a:p>
          <a:pPr marL="0" lvl="0" indent="0" algn="l" defTabSz="800100">
            <a:lnSpc>
              <a:spcPct val="90000"/>
            </a:lnSpc>
            <a:spcBef>
              <a:spcPct val="0"/>
            </a:spcBef>
            <a:spcAft>
              <a:spcPct val="35000"/>
            </a:spcAft>
            <a:buNone/>
          </a:pPr>
          <a:r>
            <a:rPr lang="en-US" sz="1800" kern="1200" dirty="0"/>
            <a:t>Enjoy the weekend. </a:t>
          </a:r>
        </a:p>
      </dsp:txBody>
      <dsp:txXfrm>
        <a:off x="871669" y="4318426"/>
        <a:ext cx="3486676" cy="1357171"/>
      </dsp:txXfrm>
    </dsp:sp>
    <dsp:sp modelId="{7CE48344-B7A1-4353-9AE2-32A322F557AC}">
      <dsp:nvSpPr>
        <dsp:cNvPr id="0" name=""/>
        <dsp:cNvSpPr/>
      </dsp:nvSpPr>
      <dsp:spPr>
        <a:xfrm>
          <a:off x="0" y="4318426"/>
          <a:ext cx="871669" cy="1357171"/>
        </a:xfrm>
        <a:prstGeom prst="rect">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126" tIns="134058" rIns="46126" bIns="134058" numCol="1" spcCol="1270" anchor="ctr" anchorCtr="0">
          <a:noAutofit/>
        </a:bodyPr>
        <a:lstStyle/>
        <a:p>
          <a:pPr marL="0" lvl="0" indent="0" algn="ctr" defTabSz="977900">
            <a:lnSpc>
              <a:spcPct val="90000"/>
            </a:lnSpc>
            <a:spcBef>
              <a:spcPct val="0"/>
            </a:spcBef>
            <a:spcAft>
              <a:spcPct val="35000"/>
            </a:spcAft>
            <a:buNone/>
          </a:pPr>
          <a:r>
            <a:rPr lang="en-US" sz="2200" kern="1200" dirty="0"/>
            <a:t>4</a:t>
          </a:r>
        </a:p>
      </dsp:txBody>
      <dsp:txXfrm>
        <a:off x="0" y="4318426"/>
        <a:ext cx="871669" cy="135717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83B41C-40CB-4F4E-9916-C14DD142F47F}" type="datetimeFigureOut">
              <a:rPr lang="en-GB" smtClean="0"/>
              <a:t>18/12/2024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8DE330-4B88-4E90-9D05-1FCE26ADDE61}" type="slidenum">
              <a:rPr lang="en-GB" smtClean="0"/>
              <a:t>‹#›</a:t>
            </a:fld>
            <a:endParaRPr lang="en-GB"/>
          </a:p>
        </p:txBody>
      </p:sp>
    </p:spTree>
    <p:extLst>
      <p:ext uri="{BB962C8B-B14F-4D97-AF65-F5344CB8AC3E}">
        <p14:creationId xmlns:p14="http://schemas.microsoft.com/office/powerpoint/2010/main" val="1733107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DE330-4B88-4E90-9D05-1FCE26ADDE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0517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10</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11</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12</a:t>
            </a:fld>
            <a:endParaRPr lang="en-GB"/>
          </a:p>
        </p:txBody>
      </p:sp>
    </p:spTree>
    <p:extLst>
      <p:ext uri="{BB962C8B-B14F-4D97-AF65-F5344CB8AC3E}">
        <p14:creationId xmlns:p14="http://schemas.microsoft.com/office/powerpoint/2010/main" val="2902082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13</a:t>
            </a:fld>
            <a:endParaRPr lang="en-GB"/>
          </a:p>
        </p:txBody>
      </p:sp>
    </p:spTree>
    <p:extLst>
      <p:ext uri="{BB962C8B-B14F-4D97-AF65-F5344CB8AC3E}">
        <p14:creationId xmlns:p14="http://schemas.microsoft.com/office/powerpoint/2010/main" val="1661223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8DE330-4B88-4E90-9D05-1FCE26ADDE61}" type="slidenum">
              <a:rPr lang="en-GB" smtClean="0"/>
              <a:t>17</a:t>
            </a:fld>
            <a:endParaRPr lang="en-GB"/>
          </a:p>
        </p:txBody>
      </p:sp>
    </p:spTree>
    <p:extLst>
      <p:ext uri="{BB962C8B-B14F-4D97-AF65-F5344CB8AC3E}">
        <p14:creationId xmlns:p14="http://schemas.microsoft.com/office/powerpoint/2010/main" val="1821915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8DE330-4B88-4E90-9D05-1FCE26ADDE61}" type="slidenum">
              <a:rPr lang="en-GB" smtClean="0"/>
              <a:t>18</a:t>
            </a:fld>
            <a:endParaRPr lang="en-GB"/>
          </a:p>
        </p:txBody>
      </p:sp>
    </p:spTree>
    <p:extLst>
      <p:ext uri="{BB962C8B-B14F-4D97-AF65-F5344CB8AC3E}">
        <p14:creationId xmlns:p14="http://schemas.microsoft.com/office/powerpoint/2010/main" val="830108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8DE330-4B88-4E90-9D05-1FCE26ADDE61}" type="slidenum">
              <a:rPr lang="en-GB" smtClean="0"/>
              <a:t>19</a:t>
            </a:fld>
            <a:endParaRPr lang="en-GB"/>
          </a:p>
        </p:txBody>
      </p:sp>
    </p:spTree>
    <p:extLst>
      <p:ext uri="{BB962C8B-B14F-4D97-AF65-F5344CB8AC3E}">
        <p14:creationId xmlns:p14="http://schemas.microsoft.com/office/powerpoint/2010/main" val="2769008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DE330-4B88-4E90-9D05-1FCE26ADDE61}" type="slidenum">
              <a:rPr lang="en-GB" smtClean="0"/>
              <a:t>20</a:t>
            </a:fld>
            <a:endParaRPr lang="en-GB"/>
          </a:p>
        </p:txBody>
      </p:sp>
    </p:spTree>
    <p:extLst>
      <p:ext uri="{BB962C8B-B14F-4D97-AF65-F5344CB8AC3E}">
        <p14:creationId xmlns:p14="http://schemas.microsoft.com/office/powerpoint/2010/main" val="69039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2</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3</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4</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5</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DE330-4B88-4E90-9D05-1FCE26ADDE61}" type="slidenum">
              <a:rPr lang="en-GB" smtClean="0"/>
              <a:t>6</a:t>
            </a:fld>
            <a:endParaRPr lang="en-GB"/>
          </a:p>
        </p:txBody>
      </p:sp>
    </p:spTree>
    <p:extLst>
      <p:ext uri="{BB962C8B-B14F-4D97-AF65-F5344CB8AC3E}">
        <p14:creationId xmlns:p14="http://schemas.microsoft.com/office/powerpoint/2010/main" val="583282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7</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8</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9</a:t>
            </a:fld>
            <a:endParaRPr lang="en-GB"/>
          </a:p>
        </p:txBody>
      </p:sp>
    </p:spTree>
    <p:extLst>
      <p:ext uri="{BB962C8B-B14F-4D97-AF65-F5344CB8AC3E}">
        <p14:creationId xmlns:p14="http://schemas.microsoft.com/office/powerpoint/2010/main" val="2715007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D3FA5B-D1AD-4EEE-9CF9-1743B00EF8C4}" type="datetimeFigureOut">
              <a:rPr lang="en-GB" smtClean="0"/>
              <a:t>18/12/2024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177036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D3FA5B-D1AD-4EEE-9CF9-1743B00EF8C4}" type="datetimeFigureOut">
              <a:rPr lang="en-GB" smtClean="0"/>
              <a:t>18/12/2024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072197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D3FA5B-D1AD-4EEE-9CF9-1743B00EF8C4}" type="datetimeFigureOut">
              <a:rPr lang="en-GB" smtClean="0"/>
              <a:t>18/12/2024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114371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D3FA5B-D1AD-4EEE-9CF9-1743B00EF8C4}" type="datetimeFigureOut">
              <a:rPr lang="en-GB" smtClean="0"/>
              <a:t>18/12/2024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807914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3FA5B-D1AD-4EEE-9CF9-1743B00EF8C4}" type="datetimeFigureOut">
              <a:rPr lang="en-GB" smtClean="0"/>
              <a:t>18/12/2024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2220080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D3FA5B-D1AD-4EEE-9CF9-1743B00EF8C4}" type="datetimeFigureOut">
              <a:rPr lang="en-GB" smtClean="0"/>
              <a:t>18/12/2024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704705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D3FA5B-D1AD-4EEE-9CF9-1743B00EF8C4}" type="datetimeFigureOut">
              <a:rPr lang="en-GB" smtClean="0"/>
              <a:t>18/12/2024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83924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D3FA5B-D1AD-4EEE-9CF9-1743B00EF8C4}" type="datetimeFigureOut">
              <a:rPr lang="en-GB" smtClean="0"/>
              <a:t>18/12/2024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510613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3FA5B-D1AD-4EEE-9CF9-1743B00EF8C4}" type="datetimeFigureOut">
              <a:rPr lang="en-GB" smtClean="0"/>
              <a:t>18/12/2024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2483403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D3FA5B-D1AD-4EEE-9CF9-1743B00EF8C4}" type="datetimeFigureOut">
              <a:rPr lang="en-GB" smtClean="0"/>
              <a:t>18/12/2024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793788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D3FA5B-D1AD-4EEE-9CF9-1743B00EF8C4}" type="datetimeFigureOut">
              <a:rPr lang="en-GB" smtClean="0"/>
              <a:t>18/12/2024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2929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3FA5B-D1AD-4EEE-9CF9-1743B00EF8C4}" type="datetimeFigureOut">
              <a:rPr lang="en-GB" smtClean="0"/>
              <a:t>18/12/2024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3298F-9AEA-498C-B3C9-F3C52A8CD258}" type="slidenum">
              <a:rPr lang="en-GB" smtClean="0"/>
              <a:t>‹#›</a:t>
            </a:fld>
            <a:endParaRPr lang="en-GB"/>
          </a:p>
        </p:txBody>
      </p:sp>
    </p:spTree>
    <p:extLst>
      <p:ext uri="{BB962C8B-B14F-4D97-AF65-F5344CB8AC3E}">
        <p14:creationId xmlns:p14="http://schemas.microsoft.com/office/powerpoint/2010/main" val="8048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24.jpeg"/><Relationship Id="rId7" Type="http://schemas.openxmlformats.org/officeDocument/2006/relationships/diagramData" Target="../diagrams/data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11" Type="http://schemas.microsoft.com/office/2007/relationships/diagramDrawing" Target="../diagrams/drawing3.xml"/><Relationship Id="rId5" Type="http://schemas.openxmlformats.org/officeDocument/2006/relationships/image" Target="../media/image25.jpeg"/><Relationship Id="rId10" Type="http://schemas.openxmlformats.org/officeDocument/2006/relationships/diagramColors" Target="../diagrams/colors3.xml"/><Relationship Id="rId4" Type="http://schemas.openxmlformats.org/officeDocument/2006/relationships/image" Target="../media/image3.jpeg"/><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jpe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jpe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jpe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3.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g"/><Relationship Id="rId4" Type="http://schemas.openxmlformats.org/officeDocument/2006/relationships/image" Target="../media/image6.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D42F40-8564-4509-8FE0-D4FFB3F32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45" y="0"/>
            <a:ext cx="10290049" cy="6858000"/>
          </a:xfrm>
          <a:prstGeom prst="rect">
            <a:avLst/>
          </a:prstGeom>
        </p:spPr>
      </p:pic>
      <p:sp>
        <p:nvSpPr>
          <p:cNvPr id="4" name="TextBox 3"/>
          <p:cNvSpPr txBox="1"/>
          <p:nvPr/>
        </p:nvSpPr>
        <p:spPr>
          <a:xfrm>
            <a:off x="611560" y="1530197"/>
            <a:ext cx="7920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Arrow: Pentagon 12">
            <a:extLst>
              <a:ext uri="{FF2B5EF4-FFF2-40B4-BE49-F238E27FC236}">
                <a16:creationId xmlns:a16="http://schemas.microsoft.com/office/drawing/2014/main" id="{DE3D68D1-28F4-4DBF-A57C-BF2335B5E18D}"/>
              </a:ext>
            </a:extLst>
          </p:cNvPr>
          <p:cNvSpPr/>
          <p:nvPr/>
        </p:nvSpPr>
        <p:spPr>
          <a:xfrm>
            <a:off x="-55012" y="5505796"/>
            <a:ext cx="7291308" cy="1067039"/>
          </a:xfrm>
          <a:prstGeom prst="homePlate">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064A2">
                    <a:lumMod val="50000"/>
                  </a:srgbClr>
                </a:solidFill>
                <a:effectLst/>
                <a:uLnTx/>
                <a:uFillTx/>
                <a:latin typeface="Arial Narrow" panose="020B0606020202030204" pitchFamily="34" charset="0"/>
                <a:ea typeface="+mn-ea"/>
                <a:cs typeface="Arial" panose="020B0604020202020204" pitchFamily="34" charset="0"/>
              </a:rPr>
              <a:t>  INGESTRE HALL RESIDENTIAL ARTS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064A2">
                    <a:lumMod val="50000"/>
                  </a:srgbClr>
                </a:solidFill>
                <a:effectLst/>
                <a:uLnTx/>
                <a:uFillTx/>
                <a:latin typeface="Arial Narrow" panose="020B0606020202030204" pitchFamily="34" charset="0"/>
                <a:ea typeface="+mn-ea"/>
                <a:cs typeface="Arial" panose="020B0604020202020204" pitchFamily="34" charset="0"/>
              </a:rPr>
              <a:t>  </a:t>
            </a:r>
            <a:r>
              <a:rPr lang="en-GB" sz="2400" b="1" dirty="0">
                <a:solidFill>
                  <a:srgbClr val="FF0000"/>
                </a:solidFill>
                <a:latin typeface="Arial Narrow" panose="020B0606020202030204" pitchFamily="34" charset="0"/>
                <a:cs typeface="Arial" panose="020B0604020202020204" pitchFamily="34" charset="0"/>
              </a:rPr>
              <a:t>15 – 17 January 2025</a:t>
            </a:r>
            <a:endParaRPr kumimoji="0" lang="en-GB"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2693571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36087" y="4131219"/>
            <a:ext cx="4119890" cy="2645656"/>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BEDROOMS</a:t>
            </a:r>
          </a:p>
        </p:txBody>
      </p:sp>
      <p:pic>
        <p:nvPicPr>
          <p:cNvPr id="8" name="Content Placeholder 7"/>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pic>
        <p:nvPicPr>
          <p:cNvPr id="19" name="Picture 1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1520" y="1196752"/>
            <a:ext cx="4127042" cy="2808312"/>
          </a:xfrm>
          <a:prstGeom prst="rect">
            <a:avLst/>
          </a:prstGeom>
          <a:effectLst>
            <a:softEdge rad="63500"/>
          </a:effectLst>
        </p:spPr>
      </p:pic>
      <p:sp>
        <p:nvSpPr>
          <p:cNvPr id="3" name="TextBox 2">
            <a:extLst>
              <a:ext uri="{FF2B5EF4-FFF2-40B4-BE49-F238E27FC236}">
                <a16:creationId xmlns:a16="http://schemas.microsoft.com/office/drawing/2014/main" id="{991A4BC7-37FD-1598-2BA9-9A189FD1C7EC}"/>
              </a:ext>
            </a:extLst>
          </p:cNvPr>
          <p:cNvSpPr txBox="1"/>
          <p:nvPr/>
        </p:nvSpPr>
        <p:spPr>
          <a:xfrm>
            <a:off x="4893521" y="4836664"/>
            <a:ext cx="3618214" cy="646331"/>
          </a:xfrm>
          <a:prstGeom prst="rect">
            <a:avLst/>
          </a:prstGeom>
          <a:noFill/>
        </p:spPr>
        <p:txBody>
          <a:bodyPr wrap="square" rtlCol="0">
            <a:spAutoFit/>
          </a:bodyPr>
          <a:lstStyle/>
          <a:p>
            <a:pPr algn="r"/>
            <a:r>
              <a:rPr lang="en-GB" b="1" dirty="0">
                <a:solidFill>
                  <a:schemeClr val="bg1"/>
                </a:solidFill>
              </a:rPr>
              <a:t>90 single beds</a:t>
            </a:r>
          </a:p>
          <a:p>
            <a:pPr algn="r"/>
            <a:r>
              <a:rPr lang="en-GB" b="1" dirty="0">
                <a:solidFill>
                  <a:schemeClr val="bg1"/>
                </a:solidFill>
              </a:rPr>
              <a:t>Dorms of 4 to 11</a:t>
            </a:r>
          </a:p>
        </p:txBody>
      </p:sp>
      <p:pic>
        <p:nvPicPr>
          <p:cNvPr id="5" name="Picture 4">
            <a:extLst>
              <a:ext uri="{FF2B5EF4-FFF2-40B4-BE49-F238E27FC236}">
                <a16:creationId xmlns:a16="http://schemas.microsoft.com/office/drawing/2014/main" id="{70D8265C-84A0-BBD7-C9BB-58B47340949C}"/>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85248" y="4786701"/>
            <a:ext cx="1213801" cy="545734"/>
          </a:xfrm>
          <a:prstGeom prst="rect">
            <a:avLst/>
          </a:prstGeom>
        </p:spPr>
      </p:pic>
      <p:graphicFrame>
        <p:nvGraphicFramePr>
          <p:cNvPr id="29" name="TextBox 13">
            <a:extLst>
              <a:ext uri="{FF2B5EF4-FFF2-40B4-BE49-F238E27FC236}">
                <a16:creationId xmlns:a16="http://schemas.microsoft.com/office/drawing/2014/main" id="{F434645E-85D8-78EF-453C-8DB568BD2284}"/>
              </a:ext>
            </a:extLst>
          </p:cNvPr>
          <p:cNvGraphicFramePr/>
          <p:nvPr>
            <p:extLst>
              <p:ext uri="{D42A27DB-BD31-4B8C-83A1-F6EECF244321}">
                <p14:modId xmlns:p14="http://schemas.microsoft.com/office/powerpoint/2010/main" val="3915229056"/>
              </p:ext>
            </p:extLst>
          </p:nvPr>
        </p:nvGraphicFramePr>
        <p:xfrm>
          <a:off x="4745103" y="1628800"/>
          <a:ext cx="4200593" cy="48013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10272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FOOD GLORIOUS FOOD</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528" y="1268907"/>
            <a:ext cx="3960440" cy="2640293"/>
          </a:xfrm>
          <a:prstGeom prst="rect">
            <a:avLst/>
          </a:prstGeom>
          <a:effectLst>
            <a:softEdge rad="63500"/>
          </a:effectLst>
        </p:spPr>
      </p:pic>
      <p:sp>
        <p:nvSpPr>
          <p:cNvPr id="19" name="TextBox 18"/>
          <p:cNvSpPr txBox="1"/>
          <p:nvPr/>
        </p:nvSpPr>
        <p:spPr>
          <a:xfrm>
            <a:off x="4932040" y="1475656"/>
            <a:ext cx="3960440" cy="2092881"/>
          </a:xfrm>
          <a:prstGeom prst="rect">
            <a:avLst/>
          </a:prstGeom>
          <a:noFill/>
        </p:spPr>
        <p:txBody>
          <a:bodyPr wrap="square" rtlCol="0">
            <a:spAutoFit/>
          </a:bodyPr>
          <a:lstStyle/>
          <a:p>
            <a:r>
              <a:rPr lang="en-GB" sz="1600" b="0" i="0" dirty="0">
                <a:solidFill>
                  <a:srgbClr val="0070C0"/>
                </a:solidFill>
                <a:effectLst/>
                <a:latin typeface="Tahoma" panose="020B0604030504040204" pitchFamily="34" charset="0"/>
                <a:ea typeface="Tahoma" panose="020B0604030504040204" pitchFamily="34" charset="0"/>
                <a:cs typeface="Tahoma" panose="020B0604030504040204" pitchFamily="34" charset="0"/>
              </a:rPr>
              <a:t>Each evening the children come together in our dining room for a home-cooked meal.</a:t>
            </a:r>
            <a:endParaRPr lang="en-GB" sz="16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endParaRPr lang="en-GB" sz="1600" dirty="0">
              <a:latin typeface="Tahoma" panose="020B0604030504040204" pitchFamily="34" charset="0"/>
              <a:ea typeface="Tahoma" panose="020B0604030504040204" pitchFamily="34" charset="0"/>
              <a:cs typeface="Tahoma" panose="020B0604030504040204" pitchFamily="34" charset="0"/>
            </a:endParaRPr>
          </a:p>
          <a:p>
            <a:r>
              <a:rPr lang="en-GB" sz="1600" dirty="0">
                <a:solidFill>
                  <a:srgbClr val="00B050"/>
                </a:solidFill>
                <a:latin typeface="Tahoma" panose="020B0604030504040204" pitchFamily="34" charset="0"/>
                <a:ea typeface="Tahoma" panose="020B0604030504040204" pitchFamily="34" charset="0"/>
                <a:cs typeface="Tahoma" panose="020B0604030504040204" pitchFamily="34" charset="0"/>
              </a:rPr>
              <a:t>All dietary requirements are catered for.</a:t>
            </a:r>
          </a:p>
          <a:p>
            <a:endParaRPr lang="en-GB" sz="1600" dirty="0">
              <a:latin typeface="Tahoma" panose="020B0604030504040204" pitchFamily="34" charset="0"/>
              <a:ea typeface="Tahoma" panose="020B0604030504040204" pitchFamily="34" charset="0"/>
              <a:cs typeface="Tahoma" panose="020B0604030504040204" pitchFamily="34" charset="0"/>
            </a:endParaRPr>
          </a:p>
          <a:p>
            <a:r>
              <a:rPr lang="en-GB" sz="16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Fruit is freely available.</a:t>
            </a:r>
          </a:p>
          <a:p>
            <a:endParaRPr lang="en-GB" dirty="0"/>
          </a:p>
        </p:txBody>
      </p:sp>
      <p:pic>
        <p:nvPicPr>
          <p:cNvPr id="13" name="Picture 12">
            <a:extLst>
              <a:ext uri="{FF2B5EF4-FFF2-40B4-BE49-F238E27FC236}">
                <a16:creationId xmlns:a16="http://schemas.microsoft.com/office/drawing/2014/main" id="{B583AD2F-851B-4C8D-8560-82091A6B0E6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570517" y="2874769"/>
            <a:ext cx="1321963" cy="648072"/>
          </a:xfrm>
          <a:prstGeom prst="rect">
            <a:avLst/>
          </a:prstGeom>
        </p:spPr>
      </p:pic>
      <p:graphicFrame>
        <p:nvGraphicFramePr>
          <p:cNvPr id="5" name="Table 4">
            <a:extLst>
              <a:ext uri="{FF2B5EF4-FFF2-40B4-BE49-F238E27FC236}">
                <a16:creationId xmlns:a16="http://schemas.microsoft.com/office/drawing/2014/main" id="{DD224688-C60A-AE47-6DE9-A35136A2442A}"/>
              </a:ext>
            </a:extLst>
          </p:cNvPr>
          <p:cNvGraphicFramePr>
            <a:graphicFrameLocks noGrp="1"/>
          </p:cNvGraphicFramePr>
          <p:nvPr>
            <p:extLst>
              <p:ext uri="{D42A27DB-BD31-4B8C-83A1-F6EECF244321}">
                <p14:modId xmlns:p14="http://schemas.microsoft.com/office/powerpoint/2010/main" val="3947263831"/>
              </p:ext>
            </p:extLst>
          </p:nvPr>
        </p:nvGraphicFramePr>
        <p:xfrm>
          <a:off x="683568" y="4053362"/>
          <a:ext cx="7848871" cy="2493591"/>
        </p:xfrm>
        <a:graphic>
          <a:graphicData uri="http://schemas.openxmlformats.org/drawingml/2006/table">
            <a:tbl>
              <a:tblPr firstRow="1" firstCol="1" bandRow="1">
                <a:tableStyleId>{5C22544A-7EE6-4342-B048-85BDC9FD1C3A}</a:tableStyleId>
              </a:tblPr>
              <a:tblGrid>
                <a:gridCol w="1324815">
                  <a:extLst>
                    <a:ext uri="{9D8B030D-6E8A-4147-A177-3AD203B41FA5}">
                      <a16:colId xmlns:a16="http://schemas.microsoft.com/office/drawing/2014/main" val="3462391163"/>
                    </a:ext>
                  </a:extLst>
                </a:gridCol>
                <a:gridCol w="2052398">
                  <a:extLst>
                    <a:ext uri="{9D8B030D-6E8A-4147-A177-3AD203B41FA5}">
                      <a16:colId xmlns:a16="http://schemas.microsoft.com/office/drawing/2014/main" val="119915922"/>
                    </a:ext>
                  </a:extLst>
                </a:gridCol>
                <a:gridCol w="2174230">
                  <a:extLst>
                    <a:ext uri="{9D8B030D-6E8A-4147-A177-3AD203B41FA5}">
                      <a16:colId xmlns:a16="http://schemas.microsoft.com/office/drawing/2014/main" val="4029940412"/>
                    </a:ext>
                  </a:extLst>
                </a:gridCol>
                <a:gridCol w="178576">
                  <a:extLst>
                    <a:ext uri="{9D8B030D-6E8A-4147-A177-3AD203B41FA5}">
                      <a16:colId xmlns:a16="http://schemas.microsoft.com/office/drawing/2014/main" val="1231442303"/>
                    </a:ext>
                  </a:extLst>
                </a:gridCol>
                <a:gridCol w="2118852">
                  <a:extLst>
                    <a:ext uri="{9D8B030D-6E8A-4147-A177-3AD203B41FA5}">
                      <a16:colId xmlns:a16="http://schemas.microsoft.com/office/drawing/2014/main" val="3478601690"/>
                    </a:ext>
                  </a:extLst>
                </a:gridCol>
              </a:tblGrid>
              <a:tr h="215818">
                <a:tc>
                  <a:txBody>
                    <a:bodyPr/>
                    <a:lstStyle/>
                    <a:p>
                      <a:pPr>
                        <a:lnSpc>
                          <a:spcPct val="107000"/>
                        </a:lnSpc>
                        <a:spcAft>
                          <a:spcPts val="800"/>
                        </a:spcAft>
                      </a:pPr>
                      <a:r>
                        <a:rPr lang="en-GB" sz="1100" kern="100">
                          <a:effectLst/>
                        </a:rPr>
                        <a:t>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D674A3"/>
                    </a:solidFill>
                  </a:tcPr>
                </a:tc>
                <a:tc>
                  <a:txBody>
                    <a:bodyPr/>
                    <a:lstStyle/>
                    <a:p>
                      <a:pPr algn="ctr">
                        <a:lnSpc>
                          <a:spcPct val="107000"/>
                        </a:lnSpc>
                        <a:spcAft>
                          <a:spcPts val="800"/>
                        </a:spcAft>
                      </a:pPr>
                      <a:r>
                        <a:rPr lang="en-GB" sz="1600" kern="100">
                          <a:effectLst/>
                          <a:latin typeface="Tahoma" panose="020B0604030504040204" pitchFamily="34" charset="0"/>
                          <a:ea typeface="Tahoma" panose="020B0604030504040204" pitchFamily="34" charset="0"/>
                          <a:cs typeface="Tahoma" panose="020B0604030504040204" pitchFamily="34" charset="0"/>
                        </a:rPr>
                        <a:t>Wednesday</a:t>
                      </a:r>
                      <a:endParaRPr lang="en-GB" sz="1400" kern="1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D674A3"/>
                    </a:solidFill>
                  </a:tcPr>
                </a:tc>
                <a:tc gridSpan="2">
                  <a:txBody>
                    <a:bodyPr/>
                    <a:lstStyle/>
                    <a:p>
                      <a:pPr algn="ctr">
                        <a:lnSpc>
                          <a:spcPct val="107000"/>
                        </a:lnSpc>
                        <a:spcAft>
                          <a:spcPts val="800"/>
                        </a:spcAft>
                      </a:pPr>
                      <a:r>
                        <a:rPr lang="en-GB" sz="1600" kern="100">
                          <a:effectLst/>
                          <a:latin typeface="Tahoma" panose="020B0604030504040204" pitchFamily="34" charset="0"/>
                          <a:ea typeface="Tahoma" panose="020B0604030504040204" pitchFamily="34" charset="0"/>
                          <a:cs typeface="Tahoma" panose="020B0604030504040204" pitchFamily="34" charset="0"/>
                        </a:rPr>
                        <a:t>Thursday</a:t>
                      </a:r>
                      <a:endParaRPr lang="en-GB" sz="1400" kern="1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D674A3"/>
                    </a:solidFill>
                  </a:tcPr>
                </a:tc>
                <a:tc hMerge="1">
                  <a:txBody>
                    <a:bodyPr/>
                    <a:lstStyle/>
                    <a:p>
                      <a:endParaRPr lang="en-GB"/>
                    </a:p>
                  </a:txBody>
                  <a:tcPr/>
                </a:tc>
                <a:tc>
                  <a:txBody>
                    <a:bodyPr/>
                    <a:lstStyle/>
                    <a:p>
                      <a:pPr algn="ctr">
                        <a:lnSpc>
                          <a:spcPct val="107000"/>
                        </a:lnSpc>
                        <a:spcAft>
                          <a:spcPts val="800"/>
                        </a:spcAft>
                      </a:pPr>
                      <a:r>
                        <a:rPr lang="en-GB" sz="1600" kern="100" dirty="0">
                          <a:effectLst/>
                          <a:latin typeface="Tahoma" panose="020B0604030504040204" pitchFamily="34" charset="0"/>
                          <a:ea typeface="Tahoma" panose="020B0604030504040204" pitchFamily="34" charset="0"/>
                          <a:cs typeface="Tahoma" panose="020B0604030504040204" pitchFamily="34" charset="0"/>
                        </a:rPr>
                        <a:t>Friday</a:t>
                      </a:r>
                      <a:endParaRPr lang="en-GB" sz="14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D674A3"/>
                    </a:solidFill>
                  </a:tcPr>
                </a:tc>
                <a:extLst>
                  <a:ext uri="{0D108BD9-81ED-4DB2-BD59-A6C34878D82A}">
                    <a16:rowId xmlns:a16="http://schemas.microsoft.com/office/drawing/2014/main" val="969365270"/>
                  </a:ext>
                </a:extLst>
              </a:tr>
              <a:tr h="519518">
                <a:tc>
                  <a:txBody>
                    <a:bodyPr/>
                    <a:lstStyle/>
                    <a:p>
                      <a:pPr algn="ctr">
                        <a:lnSpc>
                          <a:spcPct val="107000"/>
                        </a:lnSpc>
                        <a:spcAft>
                          <a:spcPts val="800"/>
                        </a:spcAft>
                      </a:pPr>
                      <a:r>
                        <a:rPr lang="en-GB" sz="1600" kern="100">
                          <a:effectLst/>
                          <a:latin typeface="Tahoma" panose="020B0604030504040204" pitchFamily="34" charset="0"/>
                          <a:ea typeface="Tahoma" panose="020B0604030504040204" pitchFamily="34" charset="0"/>
                          <a:cs typeface="Tahoma" panose="020B0604030504040204" pitchFamily="34" charset="0"/>
                        </a:rPr>
                        <a:t>Breakfast</a:t>
                      </a:r>
                      <a:endParaRPr lang="en-GB" sz="1400" kern="1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D674A3"/>
                    </a:solidFill>
                  </a:tcPr>
                </a:tc>
                <a:tc>
                  <a:txBody>
                    <a:bodyPr/>
                    <a:lstStyle/>
                    <a:p>
                      <a:pPr algn="ctr">
                        <a:lnSpc>
                          <a:spcPct val="107000"/>
                        </a:lnSpc>
                        <a:spcAft>
                          <a:spcPts val="800"/>
                        </a:spcAft>
                      </a:pPr>
                      <a:r>
                        <a:rPr lang="en-GB" sz="1200" kern="1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solidFill>
                      <a:schemeClr val="bg1">
                        <a:lumMod val="65000"/>
                      </a:schemeClr>
                    </a:solidFill>
                  </a:tcPr>
                </a:tc>
                <a:tc gridSpan="3">
                  <a:txBody>
                    <a:bodyPr/>
                    <a:lstStyle/>
                    <a:p>
                      <a:pPr algn="ctr">
                        <a:lnSpc>
                          <a:spcPct val="107000"/>
                        </a:lnSpc>
                        <a:spcAft>
                          <a:spcPts val="0"/>
                        </a:spcAft>
                      </a:pPr>
                      <a:r>
                        <a:rPr lang="en-GB" sz="1200" kern="100" dirty="0">
                          <a:effectLst/>
                          <a:latin typeface="Tahoma" panose="020B0604030504040204" pitchFamily="34" charset="0"/>
                          <a:ea typeface="Tahoma" panose="020B0604030504040204" pitchFamily="34" charset="0"/>
                          <a:cs typeface="Tahoma" panose="020B0604030504040204" pitchFamily="34" charset="0"/>
                        </a:rPr>
                        <a:t>Cereals</a:t>
                      </a:r>
                    </a:p>
                    <a:p>
                      <a:pPr algn="ctr">
                        <a:lnSpc>
                          <a:spcPct val="107000"/>
                        </a:lnSpc>
                        <a:spcAft>
                          <a:spcPts val="0"/>
                        </a:spcAft>
                      </a:pPr>
                      <a:r>
                        <a:rPr lang="en-GB" sz="1200" kern="100" dirty="0">
                          <a:effectLst/>
                          <a:latin typeface="Tahoma" panose="020B0604030504040204" pitchFamily="34" charset="0"/>
                          <a:ea typeface="Tahoma" panose="020B0604030504040204" pitchFamily="34" charset="0"/>
                          <a:cs typeface="Tahoma" panose="020B0604030504040204" pitchFamily="34" charset="0"/>
                        </a:rPr>
                        <a:t>Toast with accompaniments</a:t>
                      </a:r>
                    </a:p>
                  </a:txBody>
                  <a:tcPr marL="68580" marR="68580" marT="0" marB="0" anchor="ctr">
                    <a:solidFill>
                      <a:srgbClr val="D674A3"/>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09830148"/>
                  </a:ext>
                </a:extLst>
              </a:tr>
              <a:tr h="403214">
                <a:tc rowSpan="2">
                  <a:txBody>
                    <a:bodyPr/>
                    <a:lstStyle/>
                    <a:p>
                      <a:pPr algn="ctr">
                        <a:lnSpc>
                          <a:spcPct val="107000"/>
                        </a:lnSpc>
                        <a:spcAft>
                          <a:spcPts val="800"/>
                        </a:spcAft>
                      </a:pPr>
                      <a:r>
                        <a:rPr lang="en-GB" sz="1600" kern="100">
                          <a:effectLst/>
                          <a:latin typeface="Tahoma" panose="020B0604030504040204" pitchFamily="34" charset="0"/>
                          <a:ea typeface="Tahoma" panose="020B0604030504040204" pitchFamily="34" charset="0"/>
                          <a:cs typeface="Tahoma" panose="020B0604030504040204" pitchFamily="34" charset="0"/>
                        </a:rPr>
                        <a:t>Lunch</a:t>
                      </a:r>
                      <a:endParaRPr lang="en-GB" sz="1400" kern="1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D674A3"/>
                    </a:solidFill>
                  </a:tcPr>
                </a:tc>
                <a:tc rowSpan="2">
                  <a:txBody>
                    <a:bodyPr/>
                    <a:lstStyle/>
                    <a:p>
                      <a:pPr algn="ctr">
                        <a:lnSpc>
                          <a:spcPct val="107000"/>
                        </a:lnSpc>
                        <a:spcAft>
                          <a:spcPts val="800"/>
                        </a:spcAft>
                      </a:pPr>
                      <a:r>
                        <a:rPr lang="en-GB" sz="1200" kern="100" dirty="0">
                          <a:effectLst/>
                          <a:latin typeface="Tahoma" panose="020B0604030504040204" pitchFamily="34" charset="0"/>
                          <a:ea typeface="Tahoma" panose="020B0604030504040204" pitchFamily="34" charset="0"/>
                          <a:cs typeface="Tahoma" panose="020B0604030504040204" pitchFamily="34" charset="0"/>
                        </a:rPr>
                        <a:t>Children bring own packed lunch in throw away packaging</a:t>
                      </a:r>
                    </a:p>
                  </a:txBody>
                  <a:tcPr marL="68580" marR="68580" marT="0" marB="0" anchor="ctr">
                    <a:solidFill>
                      <a:srgbClr val="FFFF97"/>
                    </a:solidFill>
                  </a:tcPr>
                </a:tc>
                <a:tc>
                  <a:txBody>
                    <a:bodyPr/>
                    <a:lstStyle/>
                    <a:p>
                      <a:pPr algn="ctr">
                        <a:lnSpc>
                          <a:spcPct val="107000"/>
                        </a:lnSpc>
                        <a:spcAft>
                          <a:spcPts val="800"/>
                        </a:spcAft>
                      </a:pPr>
                      <a:r>
                        <a:rPr lang="en-GB" sz="1200" kern="100" dirty="0">
                          <a:effectLst/>
                          <a:latin typeface="Tahoma" panose="020B0604030504040204" pitchFamily="34" charset="0"/>
                          <a:ea typeface="Tahoma" panose="020B0604030504040204" pitchFamily="34" charset="0"/>
                          <a:cs typeface="Tahoma" panose="020B0604030504040204" pitchFamily="34" charset="0"/>
                        </a:rPr>
                        <a:t>Tomato Pasta Bake</a:t>
                      </a:r>
                    </a:p>
                  </a:txBody>
                  <a:tcPr marL="68580" marR="68580" marT="0" marB="0" anchor="ctr">
                    <a:solidFill>
                      <a:srgbClr val="D674A3"/>
                    </a:solidFill>
                  </a:tcPr>
                </a:tc>
                <a:tc gridSpan="2">
                  <a:txBody>
                    <a:bodyPr/>
                    <a:lstStyle/>
                    <a:p>
                      <a:pPr algn="ctr">
                        <a:lnSpc>
                          <a:spcPct val="107000"/>
                        </a:lnSpc>
                        <a:spcAft>
                          <a:spcPts val="800"/>
                        </a:spcAft>
                      </a:pPr>
                      <a:r>
                        <a:rPr lang="en-GB" sz="1200" kern="100">
                          <a:effectLst/>
                          <a:latin typeface="Tahoma" panose="020B0604030504040204" pitchFamily="34" charset="0"/>
                          <a:ea typeface="Tahoma" panose="020B0604030504040204" pitchFamily="34" charset="0"/>
                          <a:cs typeface="Tahoma" panose="020B0604030504040204" pitchFamily="34" charset="0"/>
                        </a:rPr>
                        <a:t>Wraps with a choice of filling</a:t>
                      </a:r>
                    </a:p>
                  </a:txBody>
                  <a:tcPr marL="68580" marR="68580" marT="0" marB="0" anchor="ctr">
                    <a:solidFill>
                      <a:srgbClr val="D674A3"/>
                    </a:solidFill>
                  </a:tcPr>
                </a:tc>
                <a:tc hMerge="1">
                  <a:txBody>
                    <a:bodyPr/>
                    <a:lstStyle/>
                    <a:p>
                      <a:endParaRPr lang="en-GB"/>
                    </a:p>
                  </a:txBody>
                  <a:tcPr/>
                </a:tc>
                <a:extLst>
                  <a:ext uri="{0D108BD9-81ED-4DB2-BD59-A6C34878D82A}">
                    <a16:rowId xmlns:a16="http://schemas.microsoft.com/office/drawing/2014/main" val="1808589178"/>
                  </a:ext>
                </a:extLst>
              </a:tr>
              <a:tr h="205350">
                <a:tc vMerge="1">
                  <a:txBody>
                    <a:bodyPr/>
                    <a:lstStyle/>
                    <a:p>
                      <a:endParaRPr lang="en-GB"/>
                    </a:p>
                  </a:txBody>
                  <a:tcPr/>
                </a:tc>
                <a:tc vMerge="1">
                  <a:txBody>
                    <a:bodyPr/>
                    <a:lstStyle/>
                    <a:p>
                      <a:endParaRPr lang="en-GB"/>
                    </a:p>
                  </a:txBody>
                  <a:tcPr/>
                </a:tc>
                <a:tc gridSpan="3">
                  <a:txBody>
                    <a:bodyPr/>
                    <a:lstStyle/>
                    <a:p>
                      <a:pPr algn="ctr">
                        <a:lnSpc>
                          <a:spcPct val="107000"/>
                        </a:lnSpc>
                        <a:spcAft>
                          <a:spcPts val="800"/>
                        </a:spcAft>
                      </a:pPr>
                      <a:r>
                        <a:rPr lang="en-GB" sz="1200" kern="100" dirty="0">
                          <a:effectLst/>
                          <a:latin typeface="Tahoma" panose="020B0604030504040204" pitchFamily="34" charset="0"/>
                          <a:ea typeface="Tahoma" panose="020B0604030504040204" pitchFamily="34" charset="0"/>
                          <a:cs typeface="Tahoma" panose="020B0604030504040204" pitchFamily="34" charset="0"/>
                        </a:rPr>
                        <a:t>Salad Bar freely available</a:t>
                      </a:r>
                    </a:p>
                  </a:txBody>
                  <a:tcPr marL="68580" marR="68580" marT="0" marB="0" anchor="ctr">
                    <a:solidFill>
                      <a:srgbClr val="D674A3"/>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09348664"/>
                  </a:ext>
                </a:extLst>
              </a:tr>
              <a:tr h="724868">
                <a:tc rowSpan="2">
                  <a:txBody>
                    <a:bodyPr/>
                    <a:lstStyle/>
                    <a:p>
                      <a:pPr algn="ctr">
                        <a:lnSpc>
                          <a:spcPct val="107000"/>
                        </a:lnSpc>
                        <a:spcAft>
                          <a:spcPts val="800"/>
                        </a:spcAft>
                      </a:pPr>
                      <a:r>
                        <a:rPr lang="en-GB" sz="1600" kern="100" dirty="0">
                          <a:effectLst/>
                          <a:latin typeface="Tahoma" panose="020B0604030504040204" pitchFamily="34" charset="0"/>
                          <a:ea typeface="Tahoma" panose="020B0604030504040204" pitchFamily="34" charset="0"/>
                          <a:cs typeface="Tahoma" panose="020B0604030504040204" pitchFamily="34" charset="0"/>
                        </a:rPr>
                        <a:t>Dinner</a:t>
                      </a:r>
                      <a:endParaRPr lang="en-GB" sz="14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D674A3"/>
                    </a:solidFill>
                  </a:tcPr>
                </a:tc>
                <a:tc>
                  <a:txBody>
                    <a:bodyPr/>
                    <a:lstStyle/>
                    <a:p>
                      <a:pPr algn="ctr">
                        <a:lnSpc>
                          <a:spcPct val="107000"/>
                        </a:lnSpc>
                        <a:spcAft>
                          <a:spcPts val="0"/>
                        </a:spcAft>
                      </a:pPr>
                      <a:r>
                        <a:rPr lang="en-GB" sz="1200" kern="100" dirty="0">
                          <a:effectLst/>
                          <a:latin typeface="Tahoma" panose="020B0604030504040204" pitchFamily="34" charset="0"/>
                          <a:ea typeface="Tahoma" panose="020B0604030504040204" pitchFamily="34" charset="0"/>
                          <a:cs typeface="Tahoma" panose="020B0604030504040204" pitchFamily="34" charset="0"/>
                        </a:rPr>
                        <a:t>Roast Chicken </a:t>
                      </a:r>
                    </a:p>
                    <a:p>
                      <a:pPr algn="ctr">
                        <a:lnSpc>
                          <a:spcPct val="107000"/>
                        </a:lnSpc>
                        <a:spcAft>
                          <a:spcPts val="800"/>
                        </a:spcAft>
                      </a:pPr>
                      <a:r>
                        <a:rPr lang="en-GB" sz="1200" kern="100" dirty="0">
                          <a:effectLst/>
                          <a:latin typeface="Tahoma" panose="020B0604030504040204" pitchFamily="34" charset="0"/>
                          <a:ea typeface="Tahoma" panose="020B0604030504040204" pitchFamily="34" charset="0"/>
                          <a:cs typeface="Tahoma" panose="020B0604030504040204" pitchFamily="34" charset="0"/>
                        </a:rPr>
                        <a:t>With Potatoes &amp; Vegetables</a:t>
                      </a:r>
                    </a:p>
                  </a:txBody>
                  <a:tcPr marL="68580" marR="68580" marT="0" marB="0" anchor="ctr">
                    <a:solidFill>
                      <a:srgbClr val="D674A3"/>
                    </a:solidFill>
                  </a:tcPr>
                </a:tc>
                <a:tc>
                  <a:txBody>
                    <a:bodyPr/>
                    <a:lstStyle/>
                    <a:p>
                      <a:pPr algn="ctr">
                        <a:lnSpc>
                          <a:spcPct val="107000"/>
                        </a:lnSpc>
                        <a:spcAft>
                          <a:spcPts val="0"/>
                        </a:spcAft>
                      </a:pPr>
                      <a:r>
                        <a:rPr lang="en-GB" sz="1200" kern="100" dirty="0">
                          <a:effectLst/>
                          <a:latin typeface="Tahoma" panose="020B0604030504040204" pitchFamily="34" charset="0"/>
                          <a:ea typeface="Tahoma" panose="020B0604030504040204" pitchFamily="34" charset="0"/>
                          <a:cs typeface="Tahoma" panose="020B0604030504040204" pitchFamily="34" charset="0"/>
                        </a:rPr>
                        <a:t>Pasta Bolognese </a:t>
                      </a:r>
                    </a:p>
                    <a:p>
                      <a:pPr algn="ctr">
                        <a:lnSpc>
                          <a:spcPct val="107000"/>
                        </a:lnSpc>
                        <a:spcAft>
                          <a:spcPts val="0"/>
                        </a:spcAft>
                      </a:pPr>
                      <a:r>
                        <a:rPr lang="en-GB" sz="1200" kern="100" dirty="0">
                          <a:effectLst/>
                          <a:latin typeface="Tahoma" panose="020B0604030504040204" pitchFamily="34" charset="0"/>
                          <a:ea typeface="Tahoma" panose="020B0604030504040204" pitchFamily="34" charset="0"/>
                          <a:cs typeface="Tahoma" panose="020B0604030504040204" pitchFamily="34" charset="0"/>
                        </a:rPr>
                        <a:t>with Garlic Bread</a:t>
                      </a:r>
                    </a:p>
                    <a:p>
                      <a:pPr algn="ctr">
                        <a:lnSpc>
                          <a:spcPct val="107000"/>
                        </a:lnSpc>
                        <a:spcAft>
                          <a:spcPts val="800"/>
                        </a:spcAft>
                      </a:pPr>
                      <a:r>
                        <a:rPr lang="en-GB" sz="1200" kern="100" dirty="0">
                          <a:effectLst/>
                          <a:latin typeface="Tahoma" panose="020B0604030504040204" pitchFamily="34" charset="0"/>
                          <a:ea typeface="Tahoma" panose="020B0604030504040204" pitchFamily="34" charset="0"/>
                          <a:cs typeface="Tahoma" panose="020B0604030504040204" pitchFamily="34" charset="0"/>
                        </a:rPr>
                        <a:t>Salad Bar</a:t>
                      </a:r>
                    </a:p>
                  </a:txBody>
                  <a:tcPr marL="68580" marR="68580" marT="0" marB="0" anchor="ctr">
                    <a:solidFill>
                      <a:srgbClr val="D674A3"/>
                    </a:solidFill>
                  </a:tcPr>
                </a:tc>
                <a:tc rowSpan="2" gridSpan="2">
                  <a:txBody>
                    <a:bodyPr/>
                    <a:lstStyle/>
                    <a:p>
                      <a:pPr algn="ctr">
                        <a:lnSpc>
                          <a:spcPct val="107000"/>
                        </a:lnSpc>
                        <a:spcAft>
                          <a:spcPts val="800"/>
                        </a:spcAft>
                      </a:pPr>
                      <a:r>
                        <a:rPr lang="en-GB" sz="1200" kern="1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solidFill>
                      <a:schemeClr val="bg1">
                        <a:lumMod val="65000"/>
                      </a:schemeClr>
                    </a:solidFill>
                  </a:tcPr>
                </a:tc>
                <a:tc rowSpan="2" hMerge="1">
                  <a:txBody>
                    <a:bodyPr/>
                    <a:lstStyle/>
                    <a:p>
                      <a:endParaRPr lang="en-GB"/>
                    </a:p>
                  </a:txBody>
                  <a:tcPr/>
                </a:tc>
                <a:extLst>
                  <a:ext uri="{0D108BD9-81ED-4DB2-BD59-A6C34878D82A}">
                    <a16:rowId xmlns:a16="http://schemas.microsoft.com/office/drawing/2014/main" val="1260000253"/>
                  </a:ext>
                </a:extLst>
              </a:tr>
              <a:tr h="403214">
                <a:tc vMerge="1">
                  <a:txBody>
                    <a:bodyPr/>
                    <a:lstStyle/>
                    <a:p>
                      <a:endParaRPr lang="en-GB"/>
                    </a:p>
                  </a:txBody>
                  <a:tcPr/>
                </a:tc>
                <a:tc gridSpan="2">
                  <a:txBody>
                    <a:bodyPr/>
                    <a:lstStyle/>
                    <a:p>
                      <a:pPr algn="ctr">
                        <a:lnSpc>
                          <a:spcPct val="107000"/>
                        </a:lnSpc>
                        <a:spcAft>
                          <a:spcPts val="800"/>
                        </a:spcAft>
                      </a:pPr>
                      <a:r>
                        <a:rPr lang="en-GB" sz="1200" kern="100" dirty="0">
                          <a:effectLst/>
                          <a:latin typeface="Tahoma" panose="020B0604030504040204" pitchFamily="34" charset="0"/>
                          <a:ea typeface="Tahoma" panose="020B0604030504040204" pitchFamily="34" charset="0"/>
                          <a:cs typeface="Tahoma" panose="020B0604030504040204" pitchFamily="34" charset="0"/>
                        </a:rPr>
                        <a:t>Dessert:  Flapjack, Chocolate Chip Cookies, Sponge Pudding</a:t>
                      </a:r>
                    </a:p>
                  </a:txBody>
                  <a:tcPr marL="68580" marR="68580" marT="0" marB="0" anchor="ctr">
                    <a:solidFill>
                      <a:srgbClr val="D674A3"/>
                    </a:solidFill>
                  </a:tcPr>
                </a:tc>
                <a:tc hMerge="1">
                  <a:txBody>
                    <a:bodyPr/>
                    <a:lstStyle/>
                    <a:p>
                      <a:endParaRPr lang="en-GB"/>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561813228"/>
                  </a:ext>
                </a:extLst>
              </a:tr>
            </a:tbl>
          </a:graphicData>
        </a:graphic>
      </p:graphicFrame>
    </p:spTree>
    <p:extLst>
      <p:ext uri="{BB962C8B-B14F-4D97-AF65-F5344CB8AC3E}">
        <p14:creationId xmlns:p14="http://schemas.microsoft.com/office/powerpoint/2010/main" val="3051601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FOOD GLORIOUS FOOD</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19" name="TextBox 18"/>
          <p:cNvSpPr txBox="1"/>
          <p:nvPr/>
        </p:nvSpPr>
        <p:spPr>
          <a:xfrm>
            <a:off x="2400416" y="1268907"/>
            <a:ext cx="4475840" cy="1354217"/>
          </a:xfrm>
          <a:prstGeom prst="rect">
            <a:avLst/>
          </a:prstGeom>
          <a:noFill/>
        </p:spPr>
        <p:txBody>
          <a:bodyPr wrap="square" rtlCol="0">
            <a:spAutoFit/>
          </a:bodyPr>
          <a:lstStyle/>
          <a:p>
            <a:pPr algn="ctr"/>
            <a:r>
              <a:rPr lang="en-GB" sz="1600" dirty="0">
                <a:solidFill>
                  <a:srgbClr val="CC00CC"/>
                </a:solidFill>
                <a:latin typeface="Tahoma" panose="020B0604030504040204" pitchFamily="34" charset="0"/>
                <a:ea typeface="Tahoma" panose="020B0604030504040204" pitchFamily="34" charset="0"/>
                <a:cs typeface="Tahoma" panose="020B0604030504040204" pitchFamily="34" charset="0"/>
              </a:rPr>
              <a:t>During the day there are periods of time where the children may be able to have a snack </a:t>
            </a:r>
            <a:r>
              <a:rPr lang="en-GB" sz="1600" dirty="0">
                <a:solidFill>
                  <a:srgbClr val="CC00CC"/>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endParaRPr lang="en-GB" sz="1600" dirty="0">
              <a:solidFill>
                <a:srgbClr val="CC00CC"/>
              </a:solidFill>
              <a:latin typeface="Tahoma" panose="020B0604030504040204" pitchFamily="34" charset="0"/>
              <a:ea typeface="Tahoma" panose="020B0604030504040204" pitchFamily="34" charset="0"/>
              <a:cs typeface="Tahoma" panose="020B0604030504040204" pitchFamily="34" charset="0"/>
            </a:endParaRPr>
          </a:p>
          <a:p>
            <a:endParaRPr lang="en-GB" sz="1600" dirty="0">
              <a:latin typeface="Tahoma" panose="020B0604030504040204" pitchFamily="34" charset="0"/>
              <a:ea typeface="Tahoma" panose="020B0604030504040204" pitchFamily="34" charset="0"/>
              <a:cs typeface="Tahoma" panose="020B0604030504040204" pitchFamily="34" charset="0"/>
            </a:endParaRPr>
          </a:p>
          <a:p>
            <a:pPr algn="ctr"/>
            <a:r>
              <a:rPr lang="en-GB" sz="16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Fruit is freely available.</a:t>
            </a:r>
          </a:p>
          <a:p>
            <a:endParaRPr lang="en-GB" dirty="0"/>
          </a:p>
        </p:txBody>
      </p:sp>
      <p:sp>
        <p:nvSpPr>
          <p:cNvPr id="7" name="Rectangle: Rounded Corners 6">
            <a:extLst>
              <a:ext uri="{FF2B5EF4-FFF2-40B4-BE49-F238E27FC236}">
                <a16:creationId xmlns:a16="http://schemas.microsoft.com/office/drawing/2014/main" id="{7AC26A72-F600-5509-A148-7FC3D57CBCD5}"/>
              </a:ext>
            </a:extLst>
          </p:cNvPr>
          <p:cNvSpPr/>
          <p:nvPr/>
        </p:nvSpPr>
        <p:spPr>
          <a:xfrm>
            <a:off x="611560" y="3769608"/>
            <a:ext cx="7992888" cy="2683728"/>
          </a:xfrm>
          <a:prstGeom prst="roundRect">
            <a:avLst/>
          </a:prstGeom>
          <a:solidFill>
            <a:srgbClr val="0000FF"/>
          </a:solidFill>
          <a:ln w="762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F3547622-57E2-7E64-ACC2-117E0E7DA82F}"/>
              </a:ext>
            </a:extLst>
          </p:cNvPr>
          <p:cNvPicPr>
            <a:picLocks noChangeAspect="1"/>
          </p:cNvPicPr>
          <p:nvPr/>
        </p:nvPicPr>
        <p:blipFill>
          <a:blip r:embed="rId4"/>
          <a:srcRect l="22259" t="16275" r="19312" b="10290"/>
          <a:stretch/>
        </p:blipFill>
        <p:spPr>
          <a:xfrm>
            <a:off x="420220" y="1321868"/>
            <a:ext cx="1847524" cy="1233552"/>
          </a:xfrm>
          <a:prstGeom prst="rect">
            <a:avLst/>
          </a:prstGeom>
        </p:spPr>
      </p:pic>
      <p:sp>
        <p:nvSpPr>
          <p:cNvPr id="9" name="TextBox 8">
            <a:extLst>
              <a:ext uri="{FF2B5EF4-FFF2-40B4-BE49-F238E27FC236}">
                <a16:creationId xmlns:a16="http://schemas.microsoft.com/office/drawing/2014/main" id="{92960D72-174D-C5B0-8B4F-95DF75B7EE88}"/>
              </a:ext>
            </a:extLst>
          </p:cNvPr>
          <p:cNvSpPr txBox="1"/>
          <p:nvPr/>
        </p:nvSpPr>
        <p:spPr>
          <a:xfrm>
            <a:off x="755576" y="3833897"/>
            <a:ext cx="7704856" cy="2296654"/>
          </a:xfrm>
          <a:prstGeom prst="rect">
            <a:avLst/>
          </a:prstGeom>
          <a:noFill/>
        </p:spPr>
        <p:txBody>
          <a:bodyPr wrap="square" rtlCol="0">
            <a:spAutoFit/>
          </a:bodyPr>
          <a:lstStyle/>
          <a:p>
            <a:pPr algn="ctr">
              <a:lnSpc>
                <a:spcPct val="200000"/>
              </a:lnSpc>
            </a:pPr>
            <a:r>
              <a:rPr lang="en-GB" sz="2000" b="1" dirty="0">
                <a:solidFill>
                  <a:schemeClr val="bg1"/>
                </a:solidFill>
              </a:rPr>
              <a:t>YOU provide the snack that your child will eat during their stay.</a:t>
            </a:r>
          </a:p>
          <a:p>
            <a:pPr algn="ctr">
              <a:lnSpc>
                <a:spcPct val="200000"/>
              </a:lnSpc>
            </a:pPr>
            <a:r>
              <a:rPr lang="en-GB" sz="2000" b="1" dirty="0">
                <a:solidFill>
                  <a:srgbClr val="FFFF00"/>
                </a:solidFill>
              </a:rPr>
              <a:t>Please ensure it nut free.</a:t>
            </a:r>
          </a:p>
          <a:p>
            <a:pPr algn="ctr">
              <a:lnSpc>
                <a:spcPct val="200000"/>
              </a:lnSpc>
            </a:pPr>
            <a:r>
              <a:rPr lang="en-GB" sz="1700" b="1" u="sng" dirty="0">
                <a:solidFill>
                  <a:srgbClr val="FF99FF"/>
                </a:solidFill>
              </a:rPr>
              <a:t>The snack must be in a resealable bag and labelled with your child’s full name</a:t>
            </a:r>
            <a:r>
              <a:rPr lang="en-GB" sz="1700" b="1" dirty="0">
                <a:solidFill>
                  <a:srgbClr val="FF99FF"/>
                </a:solidFill>
              </a:rPr>
              <a:t>.</a:t>
            </a:r>
          </a:p>
          <a:p>
            <a:pPr algn="ctr">
              <a:lnSpc>
                <a:spcPct val="200000"/>
              </a:lnSpc>
            </a:pPr>
            <a:r>
              <a:rPr lang="en-GB" sz="1700" b="1" dirty="0">
                <a:solidFill>
                  <a:srgbClr val="99FFCC"/>
                </a:solidFill>
              </a:rPr>
              <a:t>Children will hand in their snack to the teachers on the morning of the visit.</a:t>
            </a:r>
          </a:p>
        </p:txBody>
      </p:sp>
      <p:pic>
        <p:nvPicPr>
          <p:cNvPr id="12" name="Picture 11">
            <a:extLst>
              <a:ext uri="{FF2B5EF4-FFF2-40B4-BE49-F238E27FC236}">
                <a16:creationId xmlns:a16="http://schemas.microsoft.com/office/drawing/2014/main" id="{8A7C982D-9E27-E488-923F-E4B25CC9C52B}"/>
              </a:ext>
            </a:extLst>
          </p:cNvPr>
          <p:cNvPicPr>
            <a:picLocks noChangeAspect="1"/>
          </p:cNvPicPr>
          <p:nvPr/>
        </p:nvPicPr>
        <p:blipFill>
          <a:blip r:embed="rId5"/>
          <a:stretch>
            <a:fillRect/>
          </a:stretch>
        </p:blipFill>
        <p:spPr>
          <a:xfrm>
            <a:off x="7603778" y="1240034"/>
            <a:ext cx="1053104" cy="1507137"/>
          </a:xfrm>
          <a:prstGeom prst="rect">
            <a:avLst/>
          </a:prstGeom>
        </p:spPr>
      </p:pic>
      <p:sp>
        <p:nvSpPr>
          <p:cNvPr id="14" name="TextBox 13">
            <a:extLst>
              <a:ext uri="{FF2B5EF4-FFF2-40B4-BE49-F238E27FC236}">
                <a16:creationId xmlns:a16="http://schemas.microsoft.com/office/drawing/2014/main" id="{78BC6A38-64DA-016F-F4CD-C7EAD787B90D}"/>
              </a:ext>
            </a:extLst>
          </p:cNvPr>
          <p:cNvSpPr txBox="1"/>
          <p:nvPr/>
        </p:nvSpPr>
        <p:spPr>
          <a:xfrm>
            <a:off x="344452" y="3055022"/>
            <a:ext cx="8457780" cy="384721"/>
          </a:xfrm>
          <a:prstGeom prst="rect">
            <a:avLst/>
          </a:prstGeom>
          <a:solidFill>
            <a:srgbClr val="FFCC00"/>
          </a:solidFill>
          <a:ln w="28575">
            <a:solidFill>
              <a:srgbClr val="0000FF"/>
            </a:solidFill>
          </a:ln>
        </p:spPr>
        <p:txBody>
          <a:bodyPr wrap="square" rtlCol="0">
            <a:spAutoFit/>
          </a:bodyPr>
          <a:lstStyle/>
          <a:p>
            <a:pPr algn="ctr"/>
            <a:r>
              <a:rPr lang="en-GB" sz="1900" b="1" dirty="0"/>
              <a:t>Children must have a refillable water bottle – Clearly labelled with their full name</a:t>
            </a:r>
            <a:r>
              <a:rPr lang="en-GB" sz="1600" dirty="0"/>
              <a:t>.</a:t>
            </a:r>
          </a:p>
        </p:txBody>
      </p:sp>
    </p:spTree>
    <p:extLst>
      <p:ext uri="{BB962C8B-B14F-4D97-AF65-F5344CB8AC3E}">
        <p14:creationId xmlns:p14="http://schemas.microsoft.com/office/powerpoint/2010/main" val="4157800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Medication</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19" name="TextBox 18"/>
          <p:cNvSpPr txBox="1"/>
          <p:nvPr/>
        </p:nvSpPr>
        <p:spPr>
          <a:xfrm>
            <a:off x="2400416" y="2204487"/>
            <a:ext cx="4475840" cy="584775"/>
          </a:xfrm>
          <a:prstGeom prst="rect">
            <a:avLst/>
          </a:prstGeom>
          <a:noFill/>
        </p:spPr>
        <p:txBody>
          <a:bodyPr wrap="square" rtlCol="0">
            <a:spAutoFit/>
          </a:bodyPr>
          <a:lstStyle/>
          <a:p>
            <a:pPr algn="ctr"/>
            <a:r>
              <a:rPr lang="en-GB" sz="1600" dirty="0">
                <a:solidFill>
                  <a:srgbClr val="CC00CC"/>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This will run very similar to how it would in school</a:t>
            </a:r>
            <a:endParaRPr lang="en-GB" sz="1600" dirty="0">
              <a:solidFill>
                <a:srgbClr val="CC00CC"/>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8A7C982D-9E27-E488-923F-E4B25CC9C52B}"/>
              </a:ext>
            </a:extLst>
          </p:cNvPr>
          <p:cNvPicPr>
            <a:picLocks noChangeAspect="1"/>
          </p:cNvPicPr>
          <p:nvPr/>
        </p:nvPicPr>
        <p:blipFill>
          <a:blip r:embed="rId4"/>
          <a:stretch>
            <a:fillRect/>
          </a:stretch>
        </p:blipFill>
        <p:spPr>
          <a:xfrm>
            <a:off x="7603778" y="1240034"/>
            <a:ext cx="1053104" cy="1507137"/>
          </a:xfrm>
          <a:prstGeom prst="rect">
            <a:avLst/>
          </a:prstGeom>
        </p:spPr>
      </p:pic>
      <p:sp>
        <p:nvSpPr>
          <p:cNvPr id="14" name="TextBox 13">
            <a:extLst>
              <a:ext uri="{FF2B5EF4-FFF2-40B4-BE49-F238E27FC236}">
                <a16:creationId xmlns:a16="http://schemas.microsoft.com/office/drawing/2014/main" id="{78BC6A38-64DA-016F-F4CD-C7EAD787B90D}"/>
              </a:ext>
            </a:extLst>
          </p:cNvPr>
          <p:cNvSpPr txBox="1"/>
          <p:nvPr/>
        </p:nvSpPr>
        <p:spPr>
          <a:xfrm>
            <a:off x="409446" y="6132666"/>
            <a:ext cx="8457780" cy="384721"/>
          </a:xfrm>
          <a:prstGeom prst="rect">
            <a:avLst/>
          </a:prstGeom>
          <a:solidFill>
            <a:srgbClr val="15FF7F"/>
          </a:solidFill>
          <a:ln w="28575">
            <a:solidFill>
              <a:srgbClr val="002060"/>
            </a:solidFill>
          </a:ln>
        </p:spPr>
        <p:txBody>
          <a:bodyPr wrap="square" rtlCol="0">
            <a:spAutoFit/>
          </a:bodyPr>
          <a:lstStyle/>
          <a:p>
            <a:pPr algn="ctr"/>
            <a:r>
              <a:rPr lang="en-GB" sz="1900" b="1" dirty="0"/>
              <a:t>All medication must be clearly labelled with your child’s Full Name.</a:t>
            </a:r>
            <a:endParaRPr lang="en-GB" sz="1600" dirty="0"/>
          </a:p>
        </p:txBody>
      </p:sp>
      <p:pic>
        <p:nvPicPr>
          <p:cNvPr id="5" name="Picture 4">
            <a:extLst>
              <a:ext uri="{FF2B5EF4-FFF2-40B4-BE49-F238E27FC236}">
                <a16:creationId xmlns:a16="http://schemas.microsoft.com/office/drawing/2014/main" id="{47FCEC7B-31D8-051B-C451-CF3A43E46008}"/>
              </a:ext>
            </a:extLst>
          </p:cNvPr>
          <p:cNvPicPr>
            <a:picLocks noChangeAspect="1"/>
          </p:cNvPicPr>
          <p:nvPr/>
        </p:nvPicPr>
        <p:blipFill>
          <a:blip r:embed="rId5"/>
          <a:stretch>
            <a:fillRect/>
          </a:stretch>
        </p:blipFill>
        <p:spPr>
          <a:xfrm>
            <a:off x="611560" y="1303600"/>
            <a:ext cx="1296144" cy="1552172"/>
          </a:xfrm>
          <a:prstGeom prst="rect">
            <a:avLst/>
          </a:prstGeom>
        </p:spPr>
      </p:pic>
      <p:sp>
        <p:nvSpPr>
          <p:cNvPr id="11" name="TextBox 10">
            <a:extLst>
              <a:ext uri="{FF2B5EF4-FFF2-40B4-BE49-F238E27FC236}">
                <a16:creationId xmlns:a16="http://schemas.microsoft.com/office/drawing/2014/main" id="{C8C9202F-47A5-59B2-6EB8-069A08330893}"/>
              </a:ext>
            </a:extLst>
          </p:cNvPr>
          <p:cNvSpPr txBox="1"/>
          <p:nvPr/>
        </p:nvSpPr>
        <p:spPr>
          <a:xfrm>
            <a:off x="2307469" y="1381900"/>
            <a:ext cx="4896544" cy="677108"/>
          </a:xfrm>
          <a:prstGeom prst="rect">
            <a:avLst/>
          </a:prstGeom>
          <a:solidFill>
            <a:schemeClr val="accent6">
              <a:lumMod val="60000"/>
              <a:lumOff val="40000"/>
            </a:schemeClr>
          </a:solidFill>
          <a:ln w="28575">
            <a:solidFill>
              <a:srgbClr val="0000FF"/>
            </a:solidFill>
          </a:ln>
        </p:spPr>
        <p:txBody>
          <a:bodyPr wrap="square" rtlCol="0">
            <a:spAutoFit/>
          </a:bodyPr>
          <a:lstStyle/>
          <a:p>
            <a:pPr algn="ctr"/>
            <a:r>
              <a:rPr lang="en-GB" sz="1900" b="1" dirty="0"/>
              <a:t>Children will not be allowed to attend the visit without a completed medical form.</a:t>
            </a:r>
            <a:endParaRPr lang="en-GB" sz="1600" dirty="0"/>
          </a:p>
        </p:txBody>
      </p:sp>
      <p:sp>
        <p:nvSpPr>
          <p:cNvPr id="15" name="TextBox 14">
            <a:extLst>
              <a:ext uri="{FF2B5EF4-FFF2-40B4-BE49-F238E27FC236}">
                <a16:creationId xmlns:a16="http://schemas.microsoft.com/office/drawing/2014/main" id="{6D5207E4-F6D3-B752-43F4-C52F70FB6C52}"/>
              </a:ext>
            </a:extLst>
          </p:cNvPr>
          <p:cNvSpPr txBox="1"/>
          <p:nvPr/>
        </p:nvSpPr>
        <p:spPr>
          <a:xfrm>
            <a:off x="576839" y="3028470"/>
            <a:ext cx="8122994" cy="3139321"/>
          </a:xfrm>
          <a:prstGeom prst="rect">
            <a:avLst/>
          </a:prstGeom>
          <a:noFill/>
        </p:spPr>
        <p:txBody>
          <a:bodyPr wrap="square" rtlCol="0">
            <a:spAutoFit/>
          </a:bodyPr>
          <a:lstStyle/>
          <a:p>
            <a:r>
              <a:rPr lang="en-GB" dirty="0"/>
              <a:t>1:  Complete the medical form with all medicine taken regularly  and medicine that is taken as a reaction.</a:t>
            </a:r>
          </a:p>
          <a:p>
            <a:r>
              <a:rPr lang="en-GB" dirty="0"/>
              <a:t>2:  Label all medicine itself, put in a resealable bag which is also labelled, and hand in to the teacher on the morning of the trip.</a:t>
            </a:r>
          </a:p>
          <a:p>
            <a:r>
              <a:rPr lang="en-GB" dirty="0"/>
              <a:t>3:  During the trip the medicine will kept in a staff only area and administered as directed on the medical form.</a:t>
            </a:r>
          </a:p>
          <a:p>
            <a:r>
              <a:rPr lang="en-GB" dirty="0"/>
              <a:t>4:  Self-administered medication, that is used ‘on the go’, such as inhalers or emergency medication such as epi-pens, will remain with the child during all activities.</a:t>
            </a:r>
          </a:p>
          <a:p>
            <a:r>
              <a:rPr lang="en-GB" dirty="0"/>
              <a:t>5:  All staff members will be made aware of medical conditions.</a:t>
            </a:r>
          </a:p>
          <a:p>
            <a:endParaRPr lang="en-GB" dirty="0"/>
          </a:p>
        </p:txBody>
      </p:sp>
    </p:spTree>
    <p:extLst>
      <p:ext uri="{BB962C8B-B14F-4D97-AF65-F5344CB8AC3E}">
        <p14:creationId xmlns:p14="http://schemas.microsoft.com/office/powerpoint/2010/main" val="1846997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D2D28F-385C-2BD0-83CF-BB8697FF195E}"/>
              </a:ext>
            </a:extLst>
          </p:cNvPr>
          <p:cNvPicPr>
            <a:picLocks noChangeAspect="1"/>
          </p:cNvPicPr>
          <p:nvPr/>
        </p:nvPicPr>
        <p:blipFill>
          <a:blip r:embed="rId2"/>
          <a:stretch>
            <a:fillRect/>
          </a:stretch>
        </p:blipFill>
        <p:spPr>
          <a:xfrm>
            <a:off x="457200" y="4574826"/>
            <a:ext cx="2890664" cy="2165711"/>
          </a:xfrm>
          <a:prstGeom prst="rect">
            <a:avLst/>
          </a:prstGeom>
        </p:spPr>
      </p:pic>
      <p:pic>
        <p:nvPicPr>
          <p:cNvPr id="7" name="Content Placeholder 4">
            <a:extLst>
              <a:ext uri="{FF2B5EF4-FFF2-40B4-BE49-F238E27FC236}">
                <a16:creationId xmlns:a16="http://schemas.microsoft.com/office/drawing/2014/main" id="{16A6B2A7-518F-EFE9-7D7C-8F426C6A9E0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601035" y="4594307"/>
            <a:ext cx="3081763" cy="2054509"/>
          </a:xfrm>
        </p:spPr>
      </p:pic>
      <p:graphicFrame>
        <p:nvGraphicFramePr>
          <p:cNvPr id="6" name="Content Placeholder 5">
            <a:extLst>
              <a:ext uri="{FF2B5EF4-FFF2-40B4-BE49-F238E27FC236}">
                <a16:creationId xmlns:a16="http://schemas.microsoft.com/office/drawing/2014/main" id="{71E5A431-75B5-8B59-28FF-82D35B563DF5}"/>
              </a:ext>
            </a:extLst>
          </p:cNvPr>
          <p:cNvGraphicFramePr>
            <a:graphicFrameLocks/>
          </p:cNvGraphicFramePr>
          <p:nvPr>
            <p:extLst>
              <p:ext uri="{D42A27DB-BD31-4B8C-83A1-F6EECF244321}">
                <p14:modId xmlns:p14="http://schemas.microsoft.com/office/powerpoint/2010/main" val="227297919"/>
              </p:ext>
            </p:extLst>
          </p:nvPr>
        </p:nvGraphicFramePr>
        <p:xfrm>
          <a:off x="1007603" y="980728"/>
          <a:ext cx="7128793" cy="3355354"/>
        </p:xfrm>
        <a:graphic>
          <a:graphicData uri="http://schemas.openxmlformats.org/drawingml/2006/table">
            <a:tbl>
              <a:tblPr firstRow="1" firstCol="1" bandRow="1">
                <a:tableStyleId>{5C22544A-7EE6-4342-B048-85BDC9FD1C3A}</a:tableStyleId>
              </a:tblPr>
              <a:tblGrid>
                <a:gridCol w="1067557">
                  <a:extLst>
                    <a:ext uri="{9D8B030D-6E8A-4147-A177-3AD203B41FA5}">
                      <a16:colId xmlns:a16="http://schemas.microsoft.com/office/drawing/2014/main" val="3122153644"/>
                    </a:ext>
                  </a:extLst>
                </a:gridCol>
                <a:gridCol w="2020412">
                  <a:extLst>
                    <a:ext uri="{9D8B030D-6E8A-4147-A177-3AD203B41FA5}">
                      <a16:colId xmlns:a16="http://schemas.microsoft.com/office/drawing/2014/main" val="4026720675"/>
                    </a:ext>
                  </a:extLst>
                </a:gridCol>
                <a:gridCol w="2020412">
                  <a:extLst>
                    <a:ext uri="{9D8B030D-6E8A-4147-A177-3AD203B41FA5}">
                      <a16:colId xmlns:a16="http://schemas.microsoft.com/office/drawing/2014/main" val="1451398362"/>
                    </a:ext>
                  </a:extLst>
                </a:gridCol>
                <a:gridCol w="2020412">
                  <a:extLst>
                    <a:ext uri="{9D8B030D-6E8A-4147-A177-3AD203B41FA5}">
                      <a16:colId xmlns:a16="http://schemas.microsoft.com/office/drawing/2014/main" val="4248549462"/>
                    </a:ext>
                  </a:extLst>
                </a:gridCol>
              </a:tblGrid>
              <a:tr h="360040">
                <a:tc>
                  <a:txBody>
                    <a:bodyPr/>
                    <a:lstStyle/>
                    <a:p>
                      <a:pPr algn="ctr">
                        <a:lnSpc>
                          <a:spcPct val="107000"/>
                        </a:lnSpc>
                        <a:spcAft>
                          <a:spcPts val="800"/>
                        </a:spcAft>
                      </a:pPr>
                      <a:r>
                        <a:rPr lang="en-GB" sz="700" kern="100" dirty="0">
                          <a:effectLst/>
                        </a:rPr>
                        <a:t> </a:t>
                      </a:r>
                      <a:endParaRPr lang="en-GB" sz="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0781" marR="30781" marT="0" marB="0" anchor="ctr"/>
                </a:tc>
                <a:tc>
                  <a:txBody>
                    <a:bodyPr/>
                    <a:lstStyle/>
                    <a:p>
                      <a:pPr algn="ctr">
                        <a:lnSpc>
                          <a:spcPct val="107000"/>
                        </a:lnSpc>
                        <a:spcAft>
                          <a:spcPts val="800"/>
                        </a:spcAft>
                      </a:pPr>
                      <a:r>
                        <a:rPr lang="en-GB" sz="1200" kern="100"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Wednesday</a:t>
                      </a:r>
                      <a:endParaRPr lang="en-GB" sz="1050" kern="100"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30781" marR="30781" marT="0" marB="0" anchor="ctr">
                    <a:solidFill>
                      <a:srgbClr val="E2C5FF"/>
                    </a:solidFill>
                  </a:tcPr>
                </a:tc>
                <a:tc>
                  <a:txBody>
                    <a:bodyPr/>
                    <a:lstStyle/>
                    <a:p>
                      <a:pPr algn="ctr">
                        <a:lnSpc>
                          <a:spcPct val="107000"/>
                        </a:lnSpc>
                        <a:spcAft>
                          <a:spcPts val="800"/>
                        </a:spcAft>
                      </a:pPr>
                      <a:r>
                        <a:rPr lang="en-GB" sz="1200" kern="100"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Thursday</a:t>
                      </a:r>
                      <a:endParaRPr lang="en-GB" sz="1050" kern="100"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30781" marR="30781" marT="0" marB="0" anchor="ctr">
                    <a:solidFill>
                      <a:srgbClr val="15FF7F"/>
                    </a:solidFill>
                  </a:tcPr>
                </a:tc>
                <a:tc>
                  <a:txBody>
                    <a:bodyPr/>
                    <a:lstStyle/>
                    <a:p>
                      <a:pPr algn="ctr">
                        <a:lnSpc>
                          <a:spcPct val="107000"/>
                        </a:lnSpc>
                        <a:spcAft>
                          <a:spcPts val="800"/>
                        </a:spcAft>
                      </a:pPr>
                      <a:r>
                        <a:rPr lang="en-GB" sz="1200" kern="100"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Friday</a:t>
                      </a:r>
                      <a:endParaRPr lang="en-GB" sz="1050" kern="100"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30781" marR="30781" marT="0" marB="0" anchor="ctr">
                    <a:solidFill>
                      <a:schemeClr val="accent5">
                        <a:lumMod val="60000"/>
                        <a:lumOff val="40000"/>
                      </a:schemeClr>
                    </a:solidFill>
                  </a:tcPr>
                </a:tc>
                <a:extLst>
                  <a:ext uri="{0D108BD9-81ED-4DB2-BD59-A6C34878D82A}">
                    <a16:rowId xmlns:a16="http://schemas.microsoft.com/office/drawing/2014/main" val="2034239344"/>
                  </a:ext>
                </a:extLst>
              </a:tr>
              <a:tr h="1247390">
                <a:tc>
                  <a:txBody>
                    <a:bodyPr/>
                    <a:lstStyle/>
                    <a:p>
                      <a:pPr algn="ctr">
                        <a:lnSpc>
                          <a:spcPct val="107000"/>
                        </a:lnSpc>
                        <a:spcAft>
                          <a:spcPts val="800"/>
                        </a:spcAft>
                      </a:pPr>
                      <a:r>
                        <a:rPr lang="en-GB" sz="1200" kern="100" dirty="0">
                          <a:effectLst/>
                          <a:latin typeface="Tahoma" panose="020B0604030504040204" pitchFamily="34" charset="0"/>
                          <a:ea typeface="Tahoma" panose="020B0604030504040204" pitchFamily="34" charset="0"/>
                          <a:cs typeface="Tahoma" panose="020B0604030504040204" pitchFamily="34" charset="0"/>
                        </a:rPr>
                        <a:t>Morning</a:t>
                      </a:r>
                    </a:p>
                  </a:txBody>
                  <a:tcPr marL="30781" marR="30781" marT="0" marB="0" anchor="ctr"/>
                </a:tc>
                <a:tc>
                  <a:txBody>
                    <a:bodyPr/>
                    <a:lstStyle/>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11:00: Arrival</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11:30: Dormitories and Tour</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12:20: Break</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12:30: Lunch</a:t>
                      </a:r>
                    </a:p>
                  </a:txBody>
                  <a:tcPr marL="30781" marR="30781" marT="0" marB="0" anchor="ctr">
                    <a:solidFill>
                      <a:srgbClr val="E2C5FF"/>
                    </a:solidFill>
                  </a:tcPr>
                </a:tc>
                <a:tc>
                  <a:txBody>
                    <a:bodyPr/>
                    <a:lstStyle/>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08.30: Breakfast</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09:30: Workshop</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10.30: Break</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11:00: Workshop</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12.20: Break</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12:30: Lunch</a:t>
                      </a:r>
                    </a:p>
                  </a:txBody>
                  <a:tcPr marL="30781" marR="30781" marT="0" marB="0" anchor="ctr">
                    <a:solidFill>
                      <a:srgbClr val="15FF7F"/>
                    </a:solidFill>
                  </a:tcPr>
                </a:tc>
                <a:tc>
                  <a:txBody>
                    <a:bodyPr/>
                    <a:lstStyle/>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08.30: Breakfast </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(strip beds, luggage downstairs)</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09:30: Workshop</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10.30: Break</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11:00: Sharing of Work</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12.20: Break</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12:30: Lunch</a:t>
                      </a:r>
                    </a:p>
                  </a:txBody>
                  <a:tcPr marL="30781" marR="30781" marT="0" marB="0" anchor="ctr">
                    <a:solidFill>
                      <a:schemeClr val="accent5">
                        <a:lumMod val="60000"/>
                        <a:lumOff val="40000"/>
                      </a:schemeClr>
                    </a:solidFill>
                  </a:tcPr>
                </a:tc>
                <a:extLst>
                  <a:ext uri="{0D108BD9-81ED-4DB2-BD59-A6C34878D82A}">
                    <a16:rowId xmlns:a16="http://schemas.microsoft.com/office/drawing/2014/main" val="1409013356"/>
                  </a:ext>
                </a:extLst>
              </a:tr>
              <a:tr h="790389">
                <a:tc>
                  <a:txBody>
                    <a:bodyPr/>
                    <a:lstStyle/>
                    <a:p>
                      <a:pPr algn="ctr">
                        <a:lnSpc>
                          <a:spcPct val="107000"/>
                        </a:lnSpc>
                        <a:spcAft>
                          <a:spcPts val="800"/>
                        </a:spcAft>
                      </a:pPr>
                      <a:r>
                        <a:rPr lang="en-GB" sz="1200" kern="100">
                          <a:effectLst/>
                          <a:latin typeface="Tahoma" panose="020B0604030504040204" pitchFamily="34" charset="0"/>
                          <a:ea typeface="Tahoma" panose="020B0604030504040204" pitchFamily="34" charset="0"/>
                          <a:cs typeface="Tahoma" panose="020B0604030504040204" pitchFamily="34" charset="0"/>
                        </a:rPr>
                        <a:t>Afternoon</a:t>
                      </a:r>
                    </a:p>
                  </a:txBody>
                  <a:tcPr marL="30781" marR="30781" marT="0" marB="0" anchor="ctr"/>
                </a:tc>
                <a:tc>
                  <a:txBody>
                    <a:bodyPr/>
                    <a:lstStyle/>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14:00: Workshop</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15:00: Break</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15:30: Workshop</a:t>
                      </a:r>
                    </a:p>
                    <a:p>
                      <a:pPr>
                        <a:lnSpc>
                          <a:spcPct val="107000"/>
                        </a:lnSpc>
                        <a:spcAft>
                          <a:spcPts val="0"/>
                        </a:spcAft>
                        <a:tabLst>
                          <a:tab pos="571500" algn="l"/>
                          <a:tab pos="1038225" algn="ctr"/>
                        </a:tabLst>
                      </a:pPr>
                      <a:r>
                        <a:rPr lang="en-GB" sz="1100" kern="100" dirty="0">
                          <a:effectLst/>
                          <a:latin typeface="Tahoma" panose="020B0604030504040204" pitchFamily="34" charset="0"/>
                          <a:ea typeface="Tahoma" panose="020B0604030504040204" pitchFamily="34" charset="0"/>
                          <a:cs typeface="Tahoma" panose="020B0604030504040204" pitchFamily="34" charset="0"/>
                        </a:rPr>
                        <a:t>17:00: Break</a:t>
                      </a:r>
                    </a:p>
                  </a:txBody>
                  <a:tcPr marL="30781" marR="30781" marT="0" marB="0" anchor="ctr">
                    <a:solidFill>
                      <a:srgbClr val="E2C5FF"/>
                    </a:solidFill>
                  </a:tcPr>
                </a:tc>
                <a:tc>
                  <a:txBody>
                    <a:bodyPr/>
                    <a:lstStyle/>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13:30: Workshop</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15:00: Break</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15:30: Workshop</a:t>
                      </a:r>
                    </a:p>
                    <a:p>
                      <a:pPr>
                        <a:lnSpc>
                          <a:spcPct val="107000"/>
                        </a:lnSpc>
                        <a:spcAft>
                          <a:spcPts val="0"/>
                        </a:spcAft>
                        <a:tabLst>
                          <a:tab pos="571500" algn="l"/>
                          <a:tab pos="1038225" algn="ctr"/>
                        </a:tabLst>
                      </a:pPr>
                      <a:r>
                        <a:rPr lang="en-GB" sz="1100" kern="100" dirty="0">
                          <a:effectLst/>
                          <a:latin typeface="Tahoma" panose="020B0604030504040204" pitchFamily="34" charset="0"/>
                          <a:ea typeface="Tahoma" panose="020B0604030504040204" pitchFamily="34" charset="0"/>
                          <a:cs typeface="Tahoma" panose="020B0604030504040204" pitchFamily="34" charset="0"/>
                        </a:rPr>
                        <a:t>16:30: Break</a:t>
                      </a:r>
                    </a:p>
                  </a:txBody>
                  <a:tcPr marL="30781" marR="30781" marT="0" marB="0" anchor="ctr">
                    <a:solidFill>
                      <a:srgbClr val="15FF7F"/>
                    </a:solidFill>
                  </a:tcPr>
                </a:tc>
                <a:tc>
                  <a:txBody>
                    <a:bodyPr/>
                    <a:lstStyle/>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13:30: Farewell and Departure</a:t>
                      </a:r>
                    </a:p>
                  </a:txBody>
                  <a:tcPr marL="30781" marR="30781" marT="0" marB="0" anchor="ctr">
                    <a:solidFill>
                      <a:schemeClr val="accent5">
                        <a:lumMod val="60000"/>
                        <a:lumOff val="40000"/>
                      </a:schemeClr>
                    </a:solidFill>
                  </a:tcPr>
                </a:tc>
                <a:extLst>
                  <a:ext uri="{0D108BD9-81ED-4DB2-BD59-A6C34878D82A}">
                    <a16:rowId xmlns:a16="http://schemas.microsoft.com/office/drawing/2014/main" val="2355054642"/>
                  </a:ext>
                </a:extLst>
              </a:tr>
              <a:tr h="786017">
                <a:tc>
                  <a:txBody>
                    <a:bodyPr/>
                    <a:lstStyle/>
                    <a:p>
                      <a:pPr algn="ctr">
                        <a:lnSpc>
                          <a:spcPct val="107000"/>
                        </a:lnSpc>
                        <a:spcAft>
                          <a:spcPts val="800"/>
                        </a:spcAft>
                      </a:pPr>
                      <a:r>
                        <a:rPr lang="en-GB" sz="1200" kern="100" dirty="0">
                          <a:effectLst/>
                          <a:latin typeface="Tahoma" panose="020B0604030504040204" pitchFamily="34" charset="0"/>
                          <a:ea typeface="Tahoma" panose="020B0604030504040204" pitchFamily="34" charset="0"/>
                          <a:cs typeface="Tahoma" panose="020B0604030504040204" pitchFamily="34" charset="0"/>
                        </a:rPr>
                        <a:t>Evening</a:t>
                      </a:r>
                    </a:p>
                  </a:txBody>
                  <a:tcPr marL="30781" marR="30781" marT="0" marB="0" anchor="ctr"/>
                </a:tc>
                <a:tc>
                  <a:txBody>
                    <a:bodyPr/>
                    <a:lstStyle/>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17.15: Dinner</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18:30: Evening Activities including a Night Walk &amp; Film Showing</a:t>
                      </a:r>
                    </a:p>
                  </a:txBody>
                  <a:tcPr marL="30781" marR="30781" marT="0" marB="0" anchor="ctr">
                    <a:solidFill>
                      <a:srgbClr val="E2C5FF"/>
                    </a:solidFill>
                  </a:tcPr>
                </a:tc>
                <a:tc>
                  <a:txBody>
                    <a:bodyPr/>
                    <a:lstStyle/>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17.15: Dinner</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18:30: Evening Activities</a:t>
                      </a:r>
                    </a:p>
                    <a:p>
                      <a:pPr>
                        <a:lnSpc>
                          <a:spcPct val="107000"/>
                        </a:lnSpc>
                        <a:spcAft>
                          <a:spcPts val="0"/>
                        </a:spcAft>
                      </a:pPr>
                      <a:r>
                        <a:rPr lang="en-GB" sz="1100" kern="100" dirty="0">
                          <a:effectLst/>
                          <a:latin typeface="Tahoma" panose="020B0604030504040204" pitchFamily="34" charset="0"/>
                          <a:ea typeface="Tahoma" panose="020B0604030504040204" pitchFamily="34" charset="0"/>
                          <a:cs typeface="Tahoma" panose="020B0604030504040204" pitchFamily="34" charset="0"/>
                        </a:rPr>
                        <a:t>Including a Disco</a:t>
                      </a:r>
                    </a:p>
                  </a:txBody>
                  <a:tcPr marL="30781" marR="30781" marT="0" marB="0" anchor="ctr">
                    <a:solidFill>
                      <a:srgbClr val="15FF7F"/>
                    </a:solidFill>
                  </a:tcPr>
                </a:tc>
                <a:tc>
                  <a:txBody>
                    <a:bodyPr/>
                    <a:lstStyle/>
                    <a:p>
                      <a:pPr algn="ctr">
                        <a:lnSpc>
                          <a:spcPct val="107000"/>
                        </a:lnSpc>
                        <a:spcAft>
                          <a:spcPts val="0"/>
                        </a:spcAft>
                      </a:pPr>
                      <a:r>
                        <a:rPr lang="en-GB" sz="1200" kern="100" dirty="0">
                          <a:effectLst/>
                          <a:latin typeface="Tahoma" panose="020B0604030504040204" pitchFamily="34" charset="0"/>
                          <a:ea typeface="Tahoma" panose="020B0604030504040204" pitchFamily="34" charset="0"/>
                          <a:cs typeface="Tahoma" panose="020B0604030504040204" pitchFamily="34" charset="0"/>
                        </a:rPr>
                        <a:t> </a:t>
                      </a:r>
                    </a:p>
                  </a:txBody>
                  <a:tcPr marL="30781" marR="30781" marT="0" marB="0" anchor="ctr">
                    <a:solidFill>
                      <a:schemeClr val="bg1">
                        <a:lumMod val="65000"/>
                      </a:schemeClr>
                    </a:solidFill>
                  </a:tcPr>
                </a:tc>
                <a:extLst>
                  <a:ext uri="{0D108BD9-81ED-4DB2-BD59-A6C34878D82A}">
                    <a16:rowId xmlns:a16="http://schemas.microsoft.com/office/drawing/2014/main" val="643407831"/>
                  </a:ext>
                </a:extLst>
              </a:tr>
            </a:tbl>
          </a:graphicData>
        </a:graphic>
      </p:graphicFrame>
      <p:sp>
        <p:nvSpPr>
          <p:cNvPr id="8" name="Title 1">
            <a:extLst>
              <a:ext uri="{FF2B5EF4-FFF2-40B4-BE49-F238E27FC236}">
                <a16:creationId xmlns:a16="http://schemas.microsoft.com/office/drawing/2014/main" id="{9AEA32FA-AC3A-D08B-D786-5286F1D685D8}"/>
              </a:ext>
            </a:extLst>
          </p:cNvPr>
          <p:cNvSpPr>
            <a:spLocks noGrp="1"/>
          </p:cNvSpPr>
          <p:nvPr>
            <p:ph type="title"/>
          </p:nvPr>
        </p:nvSpPr>
        <p:spPr>
          <a:xfrm>
            <a:off x="457200" y="274638"/>
            <a:ext cx="8229600" cy="562074"/>
          </a:xfrm>
        </p:spPr>
        <p:txBody>
          <a:bodyPr>
            <a:normAutofit/>
          </a:bodyPr>
          <a:lstStyle/>
          <a:p>
            <a:pPr algn="l"/>
            <a:r>
              <a:rPr lang="en-GB" sz="2800" b="1" dirty="0">
                <a:latin typeface="Arial Narrow" panose="020B0606020202030204" pitchFamily="34" charset="0"/>
              </a:rPr>
              <a:t>What does the week look like? </a:t>
            </a:r>
            <a:endParaRPr lang="en-GB" sz="2800" dirty="0"/>
          </a:p>
        </p:txBody>
      </p:sp>
      <p:sp>
        <p:nvSpPr>
          <p:cNvPr id="10" name="Rectangle: Rounded Corners 9">
            <a:extLst>
              <a:ext uri="{FF2B5EF4-FFF2-40B4-BE49-F238E27FC236}">
                <a16:creationId xmlns:a16="http://schemas.microsoft.com/office/drawing/2014/main" id="{1A79DD87-F06B-29B3-EA29-F5E42237FA5D}"/>
              </a:ext>
            </a:extLst>
          </p:cNvPr>
          <p:cNvSpPr/>
          <p:nvPr/>
        </p:nvSpPr>
        <p:spPr>
          <a:xfrm>
            <a:off x="3419872" y="4480098"/>
            <a:ext cx="2088232" cy="2260439"/>
          </a:xfrm>
          <a:prstGeom prst="roundRect">
            <a:avLst/>
          </a:prstGeom>
          <a:solidFill>
            <a:srgbClr val="FFFF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Content Placeholder 7">
            <a:extLst>
              <a:ext uri="{FF2B5EF4-FFF2-40B4-BE49-F238E27FC236}">
                <a16:creationId xmlns:a16="http://schemas.microsoft.com/office/drawing/2014/main" id="{44731BA8-081F-6F34-D29E-AAD7838894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4197" y="117580"/>
            <a:ext cx="1997984" cy="719132"/>
          </a:xfrm>
          <a:prstGeom prst="rect">
            <a:avLst/>
          </a:prstGeom>
        </p:spPr>
      </p:pic>
      <p:sp>
        <p:nvSpPr>
          <p:cNvPr id="12" name="TextBox 11">
            <a:extLst>
              <a:ext uri="{FF2B5EF4-FFF2-40B4-BE49-F238E27FC236}">
                <a16:creationId xmlns:a16="http://schemas.microsoft.com/office/drawing/2014/main" id="{71048CFB-C111-06B5-36BC-9CF1E80DECD2}"/>
              </a:ext>
            </a:extLst>
          </p:cNvPr>
          <p:cNvSpPr txBox="1"/>
          <p:nvPr/>
        </p:nvSpPr>
        <p:spPr>
          <a:xfrm>
            <a:off x="3491880" y="4498176"/>
            <a:ext cx="1944216" cy="2246769"/>
          </a:xfrm>
          <a:prstGeom prst="rect">
            <a:avLst/>
          </a:prstGeom>
          <a:noFill/>
        </p:spPr>
        <p:txBody>
          <a:bodyPr wrap="square" rtlCol="0">
            <a:spAutoFit/>
          </a:bodyPr>
          <a:lstStyle/>
          <a:p>
            <a:pPr algn="ctr"/>
            <a:r>
              <a:rPr lang="en-GB" sz="1400" b="1" dirty="0">
                <a:solidFill>
                  <a:srgbClr val="002060"/>
                </a:solidFill>
              </a:rPr>
              <a:t>Children are allowed to bring </a:t>
            </a:r>
            <a:r>
              <a:rPr lang="en-GB" sz="1400" b="1" u="sng" dirty="0">
                <a:solidFill>
                  <a:srgbClr val="002060"/>
                </a:solidFill>
              </a:rPr>
              <a:t>non-electronic</a:t>
            </a:r>
            <a:r>
              <a:rPr lang="en-GB" sz="1400" b="1" dirty="0">
                <a:solidFill>
                  <a:srgbClr val="002060"/>
                </a:solidFill>
              </a:rPr>
              <a:t> activities for the breaktimes.  </a:t>
            </a:r>
          </a:p>
          <a:p>
            <a:pPr algn="ctr"/>
            <a:endParaRPr lang="en-GB" sz="900" dirty="0"/>
          </a:p>
          <a:p>
            <a:pPr algn="ctr"/>
            <a:r>
              <a:rPr lang="en-GB" sz="1400" i="1" dirty="0"/>
              <a:t>For example; Top Trump cards, reading, writing &amp; sketchbooks, Travel games with no small pieces.</a:t>
            </a:r>
          </a:p>
        </p:txBody>
      </p:sp>
    </p:spTree>
    <p:extLst>
      <p:ext uri="{BB962C8B-B14F-4D97-AF65-F5344CB8AC3E}">
        <p14:creationId xmlns:p14="http://schemas.microsoft.com/office/powerpoint/2010/main" val="4141808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ECCE229F-7D6D-0408-8618-E1AC2DE3B287}"/>
              </a:ext>
            </a:extLst>
          </p:cNvPr>
          <p:cNvGraphicFramePr>
            <a:graphicFrameLocks noGrp="1"/>
          </p:cNvGraphicFramePr>
          <p:nvPr>
            <p:ph sz="half" idx="1"/>
            <p:extLst>
              <p:ext uri="{D42A27DB-BD31-4B8C-83A1-F6EECF244321}">
                <p14:modId xmlns:p14="http://schemas.microsoft.com/office/powerpoint/2010/main" val="2613274197"/>
              </p:ext>
            </p:extLst>
          </p:nvPr>
        </p:nvGraphicFramePr>
        <p:xfrm>
          <a:off x="457200" y="1124744"/>
          <a:ext cx="4038600" cy="5001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8F37C017-43C2-57C4-B50E-1977C9741167}"/>
              </a:ext>
            </a:extLst>
          </p:cNvPr>
          <p:cNvSpPr>
            <a:spLocks noGrp="1"/>
          </p:cNvSpPr>
          <p:nvPr>
            <p:ph sz="half" idx="2"/>
          </p:nvPr>
        </p:nvSpPr>
        <p:spPr/>
        <p:txBody>
          <a:bodyPr>
            <a:normAutofit/>
          </a:bodyPr>
          <a:lstStyle/>
          <a:p>
            <a:pPr marL="0" indent="0" algn="ctr">
              <a:buNone/>
            </a:pPr>
            <a:r>
              <a:rPr lang="en-GB" sz="1800" dirty="0">
                <a:solidFill>
                  <a:srgbClr val="0070C0"/>
                </a:solidFill>
                <a:latin typeface="Tahoma" panose="020B0604030504040204" pitchFamily="34" charset="0"/>
                <a:ea typeface="Tahoma" panose="020B0604030504040204" pitchFamily="34" charset="0"/>
                <a:cs typeface="Tahoma" panose="020B0604030504040204" pitchFamily="34" charset="0"/>
              </a:rPr>
              <a:t>An idea of what can be bought:</a:t>
            </a:r>
          </a:p>
          <a:p>
            <a:pPr marL="0" indent="0">
              <a:buNone/>
            </a:pPr>
            <a:endParaRPr lang="en-GB" sz="18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800" dirty="0">
                <a:solidFill>
                  <a:srgbClr val="00B050"/>
                </a:solidFill>
                <a:latin typeface="Tahoma" panose="020B0604030504040204" pitchFamily="34" charset="0"/>
                <a:ea typeface="Tahoma" panose="020B0604030504040204" pitchFamily="34" charset="0"/>
                <a:cs typeface="Tahoma" panose="020B0604030504040204" pitchFamily="34" charset="0"/>
              </a:rPr>
              <a:t>Between £1 - £2</a:t>
            </a:r>
          </a:p>
          <a:p>
            <a:pPr marL="0" indent="0" algn="ctr">
              <a:buNone/>
            </a:pPr>
            <a:r>
              <a:rPr lang="en-GB" sz="1800" dirty="0">
                <a:solidFill>
                  <a:srgbClr val="00B050"/>
                </a:solidFill>
                <a:latin typeface="Tahoma" panose="020B0604030504040204" pitchFamily="34" charset="0"/>
                <a:ea typeface="Tahoma" panose="020B0604030504040204" pitchFamily="34" charset="0"/>
                <a:cs typeface="Tahoma" panose="020B0604030504040204" pitchFamily="34" charset="0"/>
              </a:rPr>
              <a:t>Pens ∙ keyrings ∙ rubbers ∙  rulers ∙  lanyard ∙ compass ∙ snap band ∙ </a:t>
            </a:r>
          </a:p>
          <a:p>
            <a:pPr marL="0" indent="0" algn="ctr">
              <a:buNone/>
            </a:pPr>
            <a:r>
              <a:rPr lang="en-GB" sz="1800" dirty="0">
                <a:solidFill>
                  <a:srgbClr val="00B050"/>
                </a:solidFill>
                <a:latin typeface="Tahoma" panose="020B0604030504040204" pitchFamily="34" charset="0"/>
                <a:ea typeface="Tahoma" panose="020B0604030504040204" pitchFamily="34" charset="0"/>
                <a:cs typeface="Tahoma" panose="020B0604030504040204" pitchFamily="34" charset="0"/>
              </a:rPr>
              <a:t>soft ball</a:t>
            </a:r>
          </a:p>
          <a:p>
            <a:pPr marL="0" indent="0">
              <a:buNone/>
            </a:pPr>
            <a:endParaRPr lang="en-GB" sz="18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800" dirty="0">
                <a:solidFill>
                  <a:srgbClr val="FF0000"/>
                </a:solidFill>
                <a:latin typeface="Tahoma" panose="020B0604030504040204" pitchFamily="34" charset="0"/>
                <a:ea typeface="Tahoma" panose="020B0604030504040204" pitchFamily="34" charset="0"/>
                <a:cs typeface="Tahoma" panose="020B0604030504040204" pitchFamily="34" charset="0"/>
              </a:rPr>
              <a:t>Over £3</a:t>
            </a:r>
          </a:p>
          <a:p>
            <a:pPr marL="0" indent="0" algn="ctr">
              <a:buNone/>
            </a:pPr>
            <a:r>
              <a:rPr lang="en-GB" sz="1800" dirty="0">
                <a:solidFill>
                  <a:srgbClr val="FF0000"/>
                </a:solidFill>
                <a:latin typeface="Tahoma" panose="020B0604030504040204" pitchFamily="34" charset="0"/>
                <a:ea typeface="Tahoma" panose="020B0604030504040204" pitchFamily="34" charset="0"/>
                <a:cs typeface="Tahoma" panose="020B0604030504040204" pitchFamily="34" charset="0"/>
              </a:rPr>
              <a:t>Tote Bag ∙ Drinks bottle ∙  </a:t>
            </a:r>
          </a:p>
          <a:p>
            <a:pPr marL="0" indent="0" algn="ctr">
              <a:buNone/>
            </a:pPr>
            <a:r>
              <a:rPr lang="en-GB" sz="1800" dirty="0">
                <a:solidFill>
                  <a:srgbClr val="FF0000"/>
                </a:solidFill>
                <a:latin typeface="Tahoma" panose="020B0604030504040204" pitchFamily="34" charset="0"/>
                <a:ea typeface="Tahoma" panose="020B0604030504040204" pitchFamily="34" charset="0"/>
                <a:cs typeface="Tahoma" panose="020B0604030504040204" pitchFamily="34" charset="0"/>
              </a:rPr>
              <a:t>Cuddly bear ∙  Torch</a:t>
            </a:r>
          </a:p>
          <a:p>
            <a:pPr marL="0" indent="0">
              <a:buNone/>
            </a:pPr>
            <a:endParaRPr lang="en-GB" dirty="0"/>
          </a:p>
          <a:p>
            <a:pPr marL="0" indent="0" algn="ctr">
              <a:buNone/>
            </a:pPr>
            <a:r>
              <a:rPr lang="en-GB" sz="1100" i="1" dirty="0">
                <a:latin typeface="Tahoma" panose="020B0604030504040204" pitchFamily="34" charset="0"/>
                <a:ea typeface="Tahoma" panose="020B0604030504040204" pitchFamily="34" charset="0"/>
                <a:cs typeface="Tahoma" panose="020B0604030504040204" pitchFamily="34" charset="0"/>
              </a:rPr>
              <a:t>This list is not exhaustive, and items will vary.</a:t>
            </a:r>
          </a:p>
        </p:txBody>
      </p:sp>
      <p:sp>
        <p:nvSpPr>
          <p:cNvPr id="5" name="Title 1">
            <a:extLst>
              <a:ext uri="{FF2B5EF4-FFF2-40B4-BE49-F238E27FC236}">
                <a16:creationId xmlns:a16="http://schemas.microsoft.com/office/drawing/2014/main" id="{731D0621-AF2D-7C4E-D1E0-9861FB970DE5}"/>
              </a:ext>
            </a:extLst>
          </p:cNvPr>
          <p:cNvSpPr>
            <a:spLocks noGrp="1"/>
          </p:cNvSpPr>
          <p:nvPr>
            <p:ph type="title"/>
          </p:nvPr>
        </p:nvSpPr>
        <p:spPr>
          <a:xfrm>
            <a:off x="457200" y="274638"/>
            <a:ext cx="8229600" cy="562074"/>
          </a:xfrm>
        </p:spPr>
        <p:txBody>
          <a:bodyPr>
            <a:normAutofit/>
          </a:bodyPr>
          <a:lstStyle/>
          <a:p>
            <a:pPr algn="l"/>
            <a:r>
              <a:rPr lang="en-GB" sz="2800" b="1" dirty="0">
                <a:latin typeface="Arial Narrow" panose="020B0606020202030204" pitchFamily="34" charset="0"/>
              </a:rPr>
              <a:t>Souvenirs  </a:t>
            </a:r>
            <a:endParaRPr lang="en-GB" sz="2800" dirty="0"/>
          </a:p>
        </p:txBody>
      </p:sp>
      <p:pic>
        <p:nvPicPr>
          <p:cNvPr id="6" name="Content Placeholder 7">
            <a:extLst>
              <a:ext uri="{FF2B5EF4-FFF2-40B4-BE49-F238E27FC236}">
                <a16:creationId xmlns:a16="http://schemas.microsoft.com/office/drawing/2014/main" id="{DB37272B-2626-D8ED-7309-C5C46A69614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04197" y="117580"/>
            <a:ext cx="1997984" cy="719132"/>
          </a:xfrm>
          <a:prstGeom prst="rect">
            <a:avLst/>
          </a:prstGeom>
        </p:spPr>
      </p:pic>
    </p:spTree>
    <p:extLst>
      <p:ext uri="{BB962C8B-B14F-4D97-AF65-F5344CB8AC3E}">
        <p14:creationId xmlns:p14="http://schemas.microsoft.com/office/powerpoint/2010/main" val="3420531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7D5713-9798-4493-EF66-59D69E63349C}"/>
              </a:ext>
            </a:extLst>
          </p:cNvPr>
          <p:cNvSpPr>
            <a:spLocks noGrp="1"/>
          </p:cNvSpPr>
          <p:nvPr>
            <p:ph type="title"/>
          </p:nvPr>
        </p:nvSpPr>
        <p:spPr>
          <a:xfrm>
            <a:off x="457200" y="274638"/>
            <a:ext cx="8229600" cy="562074"/>
          </a:xfrm>
        </p:spPr>
        <p:txBody>
          <a:bodyPr>
            <a:normAutofit/>
          </a:bodyPr>
          <a:lstStyle/>
          <a:p>
            <a:pPr algn="l"/>
            <a:r>
              <a:rPr lang="en-GB" sz="2800" b="1" dirty="0">
                <a:latin typeface="Arial Narrow" panose="020B0606020202030204" pitchFamily="34" charset="0"/>
              </a:rPr>
              <a:t>What to bring: </a:t>
            </a:r>
            <a:r>
              <a:rPr lang="en-GB" sz="1400" i="1" dirty="0">
                <a:latin typeface="Arial Narrow" panose="020B0606020202030204" pitchFamily="34" charset="0"/>
              </a:rPr>
              <a:t>This list can be found on the parent information leaflet </a:t>
            </a:r>
            <a:endParaRPr lang="en-GB" sz="2800" i="1" dirty="0"/>
          </a:p>
        </p:txBody>
      </p:sp>
      <p:pic>
        <p:nvPicPr>
          <p:cNvPr id="6" name="Content Placeholder 7">
            <a:extLst>
              <a:ext uri="{FF2B5EF4-FFF2-40B4-BE49-F238E27FC236}">
                <a16:creationId xmlns:a16="http://schemas.microsoft.com/office/drawing/2014/main" id="{DA880B61-45C4-A425-6BDE-337F904A2E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48264" y="196109"/>
            <a:ext cx="1997984" cy="719132"/>
          </a:xfrm>
          <a:prstGeom prst="rect">
            <a:avLst/>
          </a:prstGeom>
        </p:spPr>
      </p:pic>
      <p:graphicFrame>
        <p:nvGraphicFramePr>
          <p:cNvPr id="15" name="Content Placeholder 2">
            <a:extLst>
              <a:ext uri="{FF2B5EF4-FFF2-40B4-BE49-F238E27FC236}">
                <a16:creationId xmlns:a16="http://schemas.microsoft.com/office/drawing/2014/main" id="{1A3E3A67-2ED8-2944-6915-797036EADF22}"/>
              </a:ext>
            </a:extLst>
          </p:cNvPr>
          <p:cNvGraphicFramePr>
            <a:graphicFrameLocks noGrp="1"/>
          </p:cNvGraphicFramePr>
          <p:nvPr>
            <p:ph sz="half" idx="1"/>
            <p:extLst>
              <p:ext uri="{D42A27DB-BD31-4B8C-83A1-F6EECF244321}">
                <p14:modId xmlns:p14="http://schemas.microsoft.com/office/powerpoint/2010/main" val="2453863642"/>
              </p:ext>
            </p:extLst>
          </p:nvPr>
        </p:nvGraphicFramePr>
        <p:xfrm>
          <a:off x="-972616" y="980728"/>
          <a:ext cx="6768752"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Content Placeholder 3">
            <a:extLst>
              <a:ext uri="{FF2B5EF4-FFF2-40B4-BE49-F238E27FC236}">
                <a16:creationId xmlns:a16="http://schemas.microsoft.com/office/drawing/2014/main" id="{4BC7674E-E463-B790-65F1-18FECAE3BFF8}"/>
              </a:ext>
            </a:extLst>
          </p:cNvPr>
          <p:cNvGraphicFramePr/>
          <p:nvPr>
            <p:extLst>
              <p:ext uri="{D42A27DB-BD31-4B8C-83A1-F6EECF244321}">
                <p14:modId xmlns:p14="http://schemas.microsoft.com/office/powerpoint/2010/main" val="3704708958"/>
              </p:ext>
            </p:extLst>
          </p:nvPr>
        </p:nvGraphicFramePr>
        <p:xfrm>
          <a:off x="4644008" y="836712"/>
          <a:ext cx="4302240" cy="48965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7" name="TextBox 16">
            <a:extLst>
              <a:ext uri="{FF2B5EF4-FFF2-40B4-BE49-F238E27FC236}">
                <a16:creationId xmlns:a16="http://schemas.microsoft.com/office/drawing/2014/main" id="{05E62363-4D6F-DB0A-6AD5-13F3756BE704}"/>
              </a:ext>
            </a:extLst>
          </p:cNvPr>
          <p:cNvSpPr txBox="1"/>
          <p:nvPr/>
        </p:nvSpPr>
        <p:spPr>
          <a:xfrm>
            <a:off x="4788024" y="5229200"/>
            <a:ext cx="3898776" cy="923330"/>
          </a:xfrm>
          <a:prstGeom prst="rect">
            <a:avLst/>
          </a:prstGeom>
          <a:solidFill>
            <a:srgbClr val="FF0000"/>
          </a:solidFill>
        </p:spPr>
        <p:txBody>
          <a:bodyPr wrap="square" rtlCol="0">
            <a:spAutoFit/>
          </a:bodyPr>
          <a:lstStyle/>
          <a:p>
            <a:pPr algn="ctr"/>
            <a:r>
              <a:rPr lang="en-GB" b="1" dirty="0"/>
              <a:t>NO MOBILE PHONES/SMART WATCHES</a:t>
            </a:r>
          </a:p>
          <a:p>
            <a:pPr algn="ctr"/>
            <a:r>
              <a:rPr lang="en-GB" b="1" dirty="0"/>
              <a:t>NO INTERNET DEVICES</a:t>
            </a:r>
          </a:p>
          <a:p>
            <a:pPr algn="ctr"/>
            <a:r>
              <a:rPr lang="en-GB" b="1" dirty="0"/>
              <a:t>NO ELECTRONIC DEVICES</a:t>
            </a:r>
          </a:p>
        </p:txBody>
      </p:sp>
    </p:spTree>
    <p:extLst>
      <p:ext uri="{BB962C8B-B14F-4D97-AF65-F5344CB8AC3E}">
        <p14:creationId xmlns:p14="http://schemas.microsoft.com/office/powerpoint/2010/main" val="321659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912768"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29517E6-4C2D-5A1B-DD78-240BC68C810A}"/>
              </a:ext>
            </a:extLst>
          </p:cNvPr>
          <p:cNvSpPr>
            <a:spLocks noGrp="1"/>
          </p:cNvSpPr>
          <p:nvPr>
            <p:ph type="title"/>
          </p:nvPr>
        </p:nvSpPr>
        <p:spPr>
          <a:xfrm>
            <a:off x="395536" y="673770"/>
            <a:ext cx="2648360" cy="2027227"/>
          </a:xfrm>
        </p:spPr>
        <p:txBody>
          <a:bodyPr anchor="t">
            <a:normAutofit fontScale="90000"/>
          </a:bodyPr>
          <a:lstStyle/>
          <a:p>
            <a:pPr>
              <a:lnSpc>
                <a:spcPct val="90000"/>
              </a:lnSpc>
            </a:pPr>
            <a:r>
              <a:rPr lang="en-GB" sz="4000" dirty="0">
                <a:solidFill>
                  <a:srgbClr val="FFFFFF"/>
                </a:solidFill>
                <a:latin typeface="Tahoma" panose="020B0604030504040204" pitchFamily="34" charset="0"/>
                <a:ea typeface="Tahoma" panose="020B0604030504040204" pitchFamily="34" charset="0"/>
                <a:cs typeface="Tahoma" panose="020B0604030504040204" pitchFamily="34" charset="0"/>
              </a:rPr>
              <a:t>Wednesday 15 January 2025</a:t>
            </a:r>
          </a:p>
        </p:txBody>
      </p:sp>
      <p:graphicFrame>
        <p:nvGraphicFramePr>
          <p:cNvPr id="5" name="Content Placeholder 2">
            <a:extLst>
              <a:ext uri="{FF2B5EF4-FFF2-40B4-BE49-F238E27FC236}">
                <a16:creationId xmlns:a16="http://schemas.microsoft.com/office/drawing/2014/main" id="{E2E9921F-971C-782D-8534-B3E9D738EA0E}"/>
              </a:ext>
            </a:extLst>
          </p:cNvPr>
          <p:cNvGraphicFramePr>
            <a:graphicFrameLocks noGrp="1"/>
          </p:cNvGraphicFramePr>
          <p:nvPr>
            <p:ph idx="1"/>
            <p:extLst>
              <p:ext uri="{D42A27DB-BD31-4B8C-83A1-F6EECF244321}">
                <p14:modId xmlns:p14="http://schemas.microsoft.com/office/powerpoint/2010/main" val="3548031753"/>
              </p:ext>
            </p:extLst>
          </p:nvPr>
        </p:nvGraphicFramePr>
        <p:xfrm>
          <a:off x="4157004" y="541606"/>
          <a:ext cx="4358346" cy="5678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8875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912768"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29517E6-4C2D-5A1B-DD78-240BC68C810A}"/>
              </a:ext>
            </a:extLst>
          </p:cNvPr>
          <p:cNvSpPr>
            <a:spLocks noGrp="1"/>
          </p:cNvSpPr>
          <p:nvPr>
            <p:ph type="title"/>
          </p:nvPr>
        </p:nvSpPr>
        <p:spPr>
          <a:xfrm>
            <a:off x="395536" y="673770"/>
            <a:ext cx="2648360" cy="2027227"/>
          </a:xfrm>
        </p:spPr>
        <p:txBody>
          <a:bodyPr anchor="t">
            <a:normAutofit/>
          </a:bodyPr>
          <a:lstStyle/>
          <a:p>
            <a:pPr>
              <a:lnSpc>
                <a:spcPct val="90000"/>
              </a:lnSpc>
            </a:pPr>
            <a:r>
              <a:rPr lang="en-GB" sz="4000" dirty="0">
                <a:solidFill>
                  <a:srgbClr val="FFFFFF"/>
                </a:solidFill>
                <a:latin typeface="Tahoma" panose="020B0604030504040204" pitchFamily="34" charset="0"/>
                <a:ea typeface="Tahoma" panose="020B0604030504040204" pitchFamily="34" charset="0"/>
                <a:cs typeface="Tahoma" panose="020B0604030504040204" pitchFamily="34" charset="0"/>
              </a:rPr>
              <a:t>Days of Trip</a:t>
            </a:r>
            <a:br>
              <a:rPr lang="en-GB" sz="40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GB" sz="2400" dirty="0">
                <a:solidFill>
                  <a:srgbClr val="FFFFFF"/>
                </a:solidFill>
                <a:latin typeface="Tahoma" panose="020B0604030504040204" pitchFamily="34" charset="0"/>
                <a:ea typeface="Tahoma" panose="020B0604030504040204" pitchFamily="34" charset="0"/>
                <a:cs typeface="Tahoma" panose="020B0604030504040204" pitchFamily="34" charset="0"/>
              </a:rPr>
              <a:t>(Parents/Carers)</a:t>
            </a:r>
            <a:endParaRPr lang="en-GB" sz="40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Content Placeholder 2">
            <a:extLst>
              <a:ext uri="{FF2B5EF4-FFF2-40B4-BE49-F238E27FC236}">
                <a16:creationId xmlns:a16="http://schemas.microsoft.com/office/drawing/2014/main" id="{E2E9921F-971C-782D-8534-B3E9D738EA0E}"/>
              </a:ext>
            </a:extLst>
          </p:cNvPr>
          <p:cNvGraphicFramePr>
            <a:graphicFrameLocks noGrp="1"/>
          </p:cNvGraphicFramePr>
          <p:nvPr>
            <p:ph idx="1"/>
            <p:extLst>
              <p:ext uri="{D42A27DB-BD31-4B8C-83A1-F6EECF244321}">
                <p14:modId xmlns:p14="http://schemas.microsoft.com/office/powerpoint/2010/main" val="1393227027"/>
              </p:ext>
            </p:extLst>
          </p:nvPr>
        </p:nvGraphicFramePr>
        <p:xfrm>
          <a:off x="4157004" y="541606"/>
          <a:ext cx="4358346" cy="5678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4B41BD6B-4135-E90B-D827-B13125DC8A19}"/>
              </a:ext>
            </a:extLst>
          </p:cNvPr>
          <p:cNvPicPr>
            <a:picLocks noChangeAspect="1"/>
          </p:cNvPicPr>
          <p:nvPr/>
        </p:nvPicPr>
        <p:blipFill>
          <a:blip r:embed="rId8"/>
          <a:stretch>
            <a:fillRect/>
          </a:stretch>
        </p:blipFill>
        <p:spPr>
          <a:xfrm>
            <a:off x="1688083" y="4103023"/>
            <a:ext cx="1853128" cy="1131047"/>
          </a:xfrm>
          <a:prstGeom prst="rect">
            <a:avLst/>
          </a:prstGeom>
        </p:spPr>
      </p:pic>
      <p:pic>
        <p:nvPicPr>
          <p:cNvPr id="6" name="Picture 5">
            <a:extLst>
              <a:ext uri="{FF2B5EF4-FFF2-40B4-BE49-F238E27FC236}">
                <a16:creationId xmlns:a16="http://schemas.microsoft.com/office/drawing/2014/main" id="{61AA02EB-635F-A028-A1D3-F8A666D820BB}"/>
              </a:ext>
            </a:extLst>
          </p:cNvPr>
          <p:cNvPicPr>
            <a:picLocks noChangeAspect="1"/>
          </p:cNvPicPr>
          <p:nvPr/>
        </p:nvPicPr>
        <p:blipFill>
          <a:blip r:embed="rId9"/>
          <a:stretch>
            <a:fillRect/>
          </a:stretch>
        </p:blipFill>
        <p:spPr>
          <a:xfrm>
            <a:off x="242554" y="5691275"/>
            <a:ext cx="3671896" cy="436683"/>
          </a:xfrm>
          <a:prstGeom prst="rect">
            <a:avLst/>
          </a:prstGeom>
        </p:spPr>
      </p:pic>
    </p:spTree>
    <p:extLst>
      <p:ext uri="{BB962C8B-B14F-4D97-AF65-F5344CB8AC3E}">
        <p14:creationId xmlns:p14="http://schemas.microsoft.com/office/powerpoint/2010/main" val="3794927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912768"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29517E6-4C2D-5A1B-DD78-240BC68C810A}"/>
              </a:ext>
            </a:extLst>
          </p:cNvPr>
          <p:cNvSpPr>
            <a:spLocks noGrp="1"/>
          </p:cNvSpPr>
          <p:nvPr>
            <p:ph type="title"/>
          </p:nvPr>
        </p:nvSpPr>
        <p:spPr>
          <a:xfrm>
            <a:off x="395536" y="673770"/>
            <a:ext cx="2648360" cy="2027227"/>
          </a:xfrm>
        </p:spPr>
        <p:txBody>
          <a:bodyPr anchor="t">
            <a:normAutofit/>
          </a:bodyPr>
          <a:lstStyle/>
          <a:p>
            <a:pPr>
              <a:lnSpc>
                <a:spcPct val="90000"/>
              </a:lnSpc>
            </a:pPr>
            <a:r>
              <a:rPr lang="en-GB" sz="4000" dirty="0">
                <a:solidFill>
                  <a:srgbClr val="FFFFFF"/>
                </a:solidFill>
                <a:latin typeface="Tahoma" panose="020B0604030504040204" pitchFamily="34" charset="0"/>
                <a:ea typeface="Tahoma" panose="020B0604030504040204" pitchFamily="34" charset="0"/>
                <a:cs typeface="Tahoma" panose="020B0604030504040204" pitchFamily="34" charset="0"/>
              </a:rPr>
              <a:t>Friday 17 January 2025</a:t>
            </a:r>
          </a:p>
        </p:txBody>
      </p:sp>
      <p:graphicFrame>
        <p:nvGraphicFramePr>
          <p:cNvPr id="5" name="Content Placeholder 2">
            <a:extLst>
              <a:ext uri="{FF2B5EF4-FFF2-40B4-BE49-F238E27FC236}">
                <a16:creationId xmlns:a16="http://schemas.microsoft.com/office/drawing/2014/main" id="{E2E9921F-971C-782D-8534-B3E9D738EA0E}"/>
              </a:ext>
            </a:extLst>
          </p:cNvPr>
          <p:cNvGraphicFramePr>
            <a:graphicFrameLocks noGrp="1"/>
          </p:cNvGraphicFramePr>
          <p:nvPr>
            <p:ph idx="1"/>
            <p:extLst>
              <p:ext uri="{D42A27DB-BD31-4B8C-83A1-F6EECF244321}">
                <p14:modId xmlns:p14="http://schemas.microsoft.com/office/powerpoint/2010/main" val="2658748577"/>
              </p:ext>
            </p:extLst>
          </p:nvPr>
        </p:nvGraphicFramePr>
        <p:xfrm>
          <a:off x="4157004" y="541606"/>
          <a:ext cx="4358346" cy="5678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6CBBE6CD-8AC4-5C5A-0004-28B2ACDE3B1B}"/>
              </a:ext>
            </a:extLst>
          </p:cNvPr>
          <p:cNvPicPr>
            <a:picLocks noChangeAspect="1"/>
          </p:cNvPicPr>
          <p:nvPr/>
        </p:nvPicPr>
        <p:blipFill>
          <a:blip r:embed="rId8"/>
          <a:stretch>
            <a:fillRect/>
          </a:stretch>
        </p:blipFill>
        <p:spPr>
          <a:xfrm>
            <a:off x="788089" y="4329113"/>
            <a:ext cx="2762250" cy="1685925"/>
          </a:xfrm>
          <a:prstGeom prst="rect">
            <a:avLst/>
          </a:prstGeom>
        </p:spPr>
      </p:pic>
    </p:spTree>
    <p:extLst>
      <p:ext uri="{BB962C8B-B14F-4D97-AF65-F5344CB8AC3E}">
        <p14:creationId xmlns:p14="http://schemas.microsoft.com/office/powerpoint/2010/main" val="1563237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459432"/>
            <a:ext cx="11689579" cy="7317432"/>
          </a:xfrm>
          <a:prstGeom prst="rect">
            <a:avLst/>
          </a:prstGeom>
        </p:spPr>
      </p:pic>
      <p:graphicFrame>
        <p:nvGraphicFramePr>
          <p:cNvPr id="6" name="Diagram 5"/>
          <p:cNvGraphicFramePr/>
          <p:nvPr>
            <p:extLst>
              <p:ext uri="{D42A27DB-BD31-4B8C-83A1-F6EECF244321}">
                <p14:modId xmlns:p14="http://schemas.microsoft.com/office/powerpoint/2010/main" val="1138798118"/>
              </p:ext>
            </p:extLst>
          </p:nvPr>
        </p:nvGraphicFramePr>
        <p:xfrm>
          <a:off x="539550" y="1502688"/>
          <a:ext cx="3456385" cy="4524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4" name="Group 13"/>
          <p:cNvGrpSpPr/>
          <p:nvPr/>
        </p:nvGrpSpPr>
        <p:grpSpPr>
          <a:xfrm>
            <a:off x="518867" y="695300"/>
            <a:ext cx="1728192" cy="596700"/>
            <a:chOff x="0" y="3883507"/>
            <a:chExt cx="3456385" cy="596700"/>
          </a:xfrm>
          <a:solidFill>
            <a:srgbClr val="76B900"/>
          </a:solidFill>
        </p:grpSpPr>
        <p:sp>
          <p:nvSpPr>
            <p:cNvPr id="15" name="Rounded Rectangle 14"/>
            <p:cNvSpPr/>
            <p:nvPr/>
          </p:nvSpPr>
          <p:spPr>
            <a:xfrm>
              <a:off x="0" y="3883507"/>
              <a:ext cx="3456385" cy="59670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6" name="Rounded Rectangle 4"/>
            <p:cNvSpPr/>
            <p:nvPr/>
          </p:nvSpPr>
          <p:spPr>
            <a:xfrm>
              <a:off x="29128" y="3912635"/>
              <a:ext cx="3427257" cy="5384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GB" sz="2800" b="1" kern="1200" dirty="0">
                  <a:latin typeface="Arial Narrow" panose="020B0606020202030204" pitchFamily="34" charset="0"/>
                </a:rPr>
                <a:t>AGENDA</a:t>
              </a:r>
              <a:endParaRPr lang="en-GB" sz="3200" b="1" kern="1200" dirty="0">
                <a:latin typeface="Arial Narrow" panose="020B0606020202030204" pitchFamily="34" charset="0"/>
              </a:endParaRPr>
            </a:p>
          </p:txBody>
        </p:sp>
      </p:grpSp>
    </p:spTree>
    <p:extLst>
      <p:ext uri="{BB962C8B-B14F-4D97-AF65-F5344CB8AC3E}">
        <p14:creationId xmlns:p14="http://schemas.microsoft.com/office/powerpoint/2010/main" val="2437350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3" cstate="screen">
            <a:extLst>
              <a:ext uri="{28A0092B-C50C-407E-A947-70E740481C1C}">
                <a14:useLocalDpi xmlns:a14="http://schemas.microsoft.com/office/drawing/2010/main"/>
              </a:ext>
            </a:extLst>
          </a:blip>
          <a:srcRect l="625" t="1959" r="-625" b="-1959"/>
          <a:stretch/>
        </p:blipFill>
        <p:spPr>
          <a:xfrm rot="-60000">
            <a:off x="0" y="-244475"/>
            <a:ext cx="11120438" cy="8029575"/>
          </a:xfrm>
        </p:spPr>
      </p:pic>
      <p:sp>
        <p:nvSpPr>
          <p:cNvPr id="2" name="TextBox 1">
            <a:extLst>
              <a:ext uri="{FF2B5EF4-FFF2-40B4-BE49-F238E27FC236}">
                <a16:creationId xmlns:a16="http://schemas.microsoft.com/office/drawing/2014/main" id="{AA876C84-D907-9882-FD25-999F971A64AF}"/>
              </a:ext>
            </a:extLst>
          </p:cNvPr>
          <p:cNvSpPr txBox="1"/>
          <p:nvPr/>
        </p:nvSpPr>
        <p:spPr>
          <a:xfrm>
            <a:off x="2411760" y="404664"/>
            <a:ext cx="3348372" cy="707886"/>
          </a:xfrm>
          <a:prstGeom prst="rect">
            <a:avLst/>
          </a:prstGeom>
          <a:solidFill>
            <a:srgbClr val="FFC000"/>
          </a:solidFill>
        </p:spPr>
        <p:txBody>
          <a:bodyPr wrap="square" rtlCol="0">
            <a:spAutoFit/>
          </a:bodyPr>
          <a:lstStyle/>
          <a:p>
            <a:pPr algn="ctr"/>
            <a:r>
              <a:rPr lang="en-GB" sz="4000" dirty="0">
                <a:latin typeface="Tahoma" panose="020B0604030504040204" pitchFamily="34" charset="0"/>
                <a:ea typeface="Tahoma" panose="020B0604030504040204" pitchFamily="34" charset="0"/>
                <a:cs typeface="Tahoma" panose="020B0604030504040204" pitchFamily="34" charset="0"/>
              </a:rPr>
              <a:t>Questions? </a:t>
            </a:r>
          </a:p>
        </p:txBody>
      </p:sp>
    </p:spTree>
    <p:extLst>
      <p:ext uri="{BB962C8B-B14F-4D97-AF65-F5344CB8AC3E}">
        <p14:creationId xmlns:p14="http://schemas.microsoft.com/office/powerpoint/2010/main" val="2824921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INGESTRE HALL</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611560" y="2452789"/>
            <a:ext cx="3461843" cy="1200329"/>
          </a:xfrm>
          <a:prstGeom prst="rect">
            <a:avLst/>
          </a:prstGeom>
          <a:noFill/>
        </p:spPr>
        <p:txBody>
          <a:bodyPr wrap="square" rtlCol="0">
            <a:spAutoFit/>
          </a:bodyPr>
          <a:lstStyle/>
          <a:p>
            <a:r>
              <a:rPr lang="en-GB" b="1" dirty="0">
                <a:solidFill>
                  <a:srgbClr val="FF0000"/>
                </a:solidFill>
              </a:rPr>
              <a:t>Location</a:t>
            </a:r>
          </a:p>
          <a:p>
            <a:r>
              <a:rPr lang="en-GB" dirty="0">
                <a:solidFill>
                  <a:srgbClr val="FF0000"/>
                </a:solidFill>
              </a:rPr>
              <a:t>A 400-year-old Jacobean mansion creating a dramatic backdrop for creative &amp; expressive arts.  </a:t>
            </a:r>
          </a:p>
        </p:txBody>
      </p:sp>
      <p:sp>
        <p:nvSpPr>
          <p:cNvPr id="17" name="TextBox 16"/>
          <p:cNvSpPr txBox="1"/>
          <p:nvPr/>
        </p:nvSpPr>
        <p:spPr>
          <a:xfrm>
            <a:off x="611560" y="3770455"/>
            <a:ext cx="3024336" cy="1200329"/>
          </a:xfrm>
          <a:prstGeom prst="rect">
            <a:avLst/>
          </a:prstGeom>
          <a:noFill/>
        </p:spPr>
        <p:txBody>
          <a:bodyPr wrap="square" rtlCol="0">
            <a:spAutoFit/>
          </a:bodyPr>
          <a:lstStyle/>
          <a:p>
            <a:r>
              <a:rPr lang="en-GB" b="1" dirty="0">
                <a:solidFill>
                  <a:schemeClr val="accent6">
                    <a:lumMod val="75000"/>
                  </a:schemeClr>
                </a:solidFill>
              </a:rPr>
              <a:t>Outside</a:t>
            </a:r>
          </a:p>
          <a:p>
            <a:r>
              <a:rPr lang="en-GB" dirty="0">
                <a:solidFill>
                  <a:schemeClr val="accent6">
                    <a:lumMod val="75000"/>
                  </a:schemeClr>
                </a:solidFill>
              </a:rPr>
              <a:t>27 acres of landscaped gardens.  Plenty of safe space to play and explore.</a:t>
            </a:r>
          </a:p>
        </p:txBody>
      </p:sp>
      <p:sp>
        <p:nvSpPr>
          <p:cNvPr id="18" name="TextBox 17"/>
          <p:cNvSpPr txBox="1"/>
          <p:nvPr/>
        </p:nvSpPr>
        <p:spPr>
          <a:xfrm>
            <a:off x="601335" y="5186019"/>
            <a:ext cx="3826649" cy="1200329"/>
          </a:xfrm>
          <a:prstGeom prst="rect">
            <a:avLst/>
          </a:prstGeom>
          <a:noFill/>
        </p:spPr>
        <p:txBody>
          <a:bodyPr wrap="square" rtlCol="0">
            <a:spAutoFit/>
          </a:bodyPr>
          <a:lstStyle/>
          <a:p>
            <a:r>
              <a:rPr lang="en-GB" b="1" dirty="0">
                <a:solidFill>
                  <a:srgbClr val="00B050"/>
                </a:solidFill>
              </a:rPr>
              <a:t>Inside</a:t>
            </a:r>
          </a:p>
          <a:p>
            <a:r>
              <a:rPr lang="en-GB" dirty="0">
                <a:solidFill>
                  <a:srgbClr val="00B050"/>
                </a:solidFill>
              </a:rPr>
              <a:t>Professionally equipped studios, </a:t>
            </a:r>
          </a:p>
          <a:p>
            <a:r>
              <a:rPr lang="en-GB" dirty="0">
                <a:solidFill>
                  <a:srgbClr val="00B050"/>
                </a:solidFill>
              </a:rPr>
              <a:t>including recording studio, live performance space and art suites.</a:t>
            </a:r>
          </a:p>
        </p:txBody>
      </p:sp>
      <p:sp>
        <p:nvSpPr>
          <p:cNvPr id="3" name="TextBox 2">
            <a:extLst>
              <a:ext uri="{FF2B5EF4-FFF2-40B4-BE49-F238E27FC236}">
                <a16:creationId xmlns:a16="http://schemas.microsoft.com/office/drawing/2014/main" id="{76C10681-C781-5CBC-89A1-CB679FEFC317}"/>
              </a:ext>
            </a:extLst>
          </p:cNvPr>
          <p:cNvSpPr txBox="1"/>
          <p:nvPr/>
        </p:nvSpPr>
        <p:spPr>
          <a:xfrm>
            <a:off x="404849" y="1249227"/>
            <a:ext cx="8397383" cy="1200329"/>
          </a:xfrm>
          <a:prstGeom prst="rect">
            <a:avLst/>
          </a:prstGeom>
          <a:noFill/>
        </p:spPr>
        <p:txBody>
          <a:bodyPr wrap="square" rtlCol="0">
            <a:spAutoFit/>
          </a:bodyPr>
          <a:lstStyle/>
          <a:p>
            <a:pPr algn="ctr"/>
            <a:r>
              <a:rPr lang="en-GB" b="0" i="0" dirty="0">
                <a:solidFill>
                  <a:srgbClr val="7030A0"/>
                </a:solidFill>
                <a:effectLst/>
                <a:latin typeface="tahoma" panose="020B0604030504040204" pitchFamily="34" charset="0"/>
              </a:rPr>
              <a:t>Ingestre Hall is home to the UKs only dedicated residential arts centre. We specialise in residential stays and creative learning adventures for children and young people from Y3 to university and have been welcoming young people to the centre for over 60 years.</a:t>
            </a:r>
            <a:endParaRPr lang="en-GB" dirty="0">
              <a:solidFill>
                <a:srgbClr val="7030A0"/>
              </a:solidFill>
            </a:endParaRPr>
          </a:p>
        </p:txBody>
      </p:sp>
      <p:pic>
        <p:nvPicPr>
          <p:cNvPr id="7" name="Picture 6">
            <a:extLst>
              <a:ext uri="{FF2B5EF4-FFF2-40B4-BE49-F238E27FC236}">
                <a16:creationId xmlns:a16="http://schemas.microsoft.com/office/drawing/2014/main" id="{0F7C39AB-A9FD-709A-2ECC-535B8A296D05}"/>
              </a:ext>
            </a:extLst>
          </p:cNvPr>
          <p:cNvPicPr>
            <a:picLocks noChangeAspect="1"/>
          </p:cNvPicPr>
          <p:nvPr/>
        </p:nvPicPr>
        <p:blipFill>
          <a:blip r:embed="rId4"/>
          <a:stretch>
            <a:fillRect/>
          </a:stretch>
        </p:blipFill>
        <p:spPr>
          <a:xfrm>
            <a:off x="4788024" y="3608677"/>
            <a:ext cx="4186689" cy="3066393"/>
          </a:xfrm>
          <a:prstGeom prst="rect">
            <a:avLst/>
          </a:prstGeom>
        </p:spPr>
      </p:pic>
    </p:spTree>
    <p:extLst>
      <p:ext uri="{BB962C8B-B14F-4D97-AF65-F5344CB8AC3E}">
        <p14:creationId xmlns:p14="http://schemas.microsoft.com/office/powerpoint/2010/main" val="1710636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WHY GO TO INGESTRE HALL?</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2082" y="1475656"/>
            <a:ext cx="3527089" cy="2326378"/>
          </a:xfrm>
          <a:prstGeom prst="rect">
            <a:avLst/>
          </a:prstGeom>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18900000" algn="bl" rotWithShape="0">
              <a:prstClr val="black">
                <a:alpha val="40000"/>
              </a:prstClr>
            </a:outerShdw>
            <a:reflection blurRad="6350" stA="52000" endA="300" endPos="35000" dir="5400000" sy="-100000" algn="bl" rotWithShape="0"/>
            <a:softEdge rad="127000"/>
          </a:effectLst>
        </p:spPr>
      </p:pic>
      <p:graphicFrame>
        <p:nvGraphicFramePr>
          <p:cNvPr id="13" name="TextBox 4">
            <a:extLst>
              <a:ext uri="{FF2B5EF4-FFF2-40B4-BE49-F238E27FC236}">
                <a16:creationId xmlns:a16="http://schemas.microsoft.com/office/drawing/2014/main" id="{F582F8BA-35F6-627E-14E5-F36914CABD17}"/>
              </a:ext>
            </a:extLst>
          </p:cNvPr>
          <p:cNvGraphicFramePr/>
          <p:nvPr>
            <p:extLst>
              <p:ext uri="{D42A27DB-BD31-4B8C-83A1-F6EECF244321}">
                <p14:modId xmlns:p14="http://schemas.microsoft.com/office/powerpoint/2010/main" val="436150966"/>
              </p:ext>
            </p:extLst>
          </p:nvPr>
        </p:nvGraphicFramePr>
        <p:xfrm>
          <a:off x="0" y="1341864"/>
          <a:ext cx="5220072" cy="53902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33238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INGESTRE HALL</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1366645"/>
            <a:ext cx="2880320" cy="1918339"/>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504" y="3429000"/>
            <a:ext cx="2880320" cy="1918339"/>
          </a:xfrm>
          <a:prstGeom prst="rect">
            <a:avLst/>
          </a:prstGeom>
        </p:spPr>
      </p:pic>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1840" y="1366647"/>
            <a:ext cx="2880320" cy="1918337"/>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31839" y="3429000"/>
            <a:ext cx="2880000" cy="1920000"/>
          </a:xfrm>
          <a:prstGeom prst="rect">
            <a:avLst/>
          </a:prstGeom>
        </p:spPr>
      </p:pic>
      <p:pic>
        <p:nvPicPr>
          <p:cNvPr id="26" name="Picture 2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56176" y="1360173"/>
            <a:ext cx="2880000" cy="1920000"/>
          </a:xfrm>
          <a:prstGeom prst="rect">
            <a:avLst/>
          </a:prstGeom>
        </p:spPr>
      </p:pic>
      <p:pic>
        <p:nvPicPr>
          <p:cNvPr id="32" name="Picture 3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0392" y="5812616"/>
            <a:ext cx="1654543" cy="562545"/>
          </a:xfrm>
          <a:prstGeom prst="rect">
            <a:avLst/>
          </a:prstGeom>
        </p:spPr>
      </p:pic>
      <p:pic>
        <p:nvPicPr>
          <p:cNvPr id="33" name="Picture 3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21682" y="5626614"/>
            <a:ext cx="972927" cy="972927"/>
          </a:xfrm>
          <a:prstGeom prst="rect">
            <a:avLst/>
          </a:prstGeom>
        </p:spPr>
      </p:pic>
      <p:pic>
        <p:nvPicPr>
          <p:cNvPr id="34" name="Picture 3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127855" y="5812616"/>
            <a:ext cx="1767968" cy="772906"/>
          </a:xfrm>
          <a:prstGeom prst="rect">
            <a:avLst/>
          </a:prstGeom>
        </p:spPr>
      </p:pic>
      <p:pic>
        <p:nvPicPr>
          <p:cNvPr id="35" name="Picture 3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89389" y="5733256"/>
            <a:ext cx="1201950" cy="931626"/>
          </a:xfrm>
          <a:prstGeom prst="rect">
            <a:avLst/>
          </a:prstGeom>
        </p:spPr>
      </p:pic>
      <p:pic>
        <p:nvPicPr>
          <p:cNvPr id="3" name="Picture 2"/>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156177" y="3429000"/>
            <a:ext cx="2879999" cy="1918800"/>
          </a:xfrm>
          <a:prstGeom prst="rect">
            <a:avLst/>
          </a:prstGeom>
        </p:spPr>
      </p:pic>
    </p:spTree>
    <p:extLst>
      <p:ext uri="{BB962C8B-B14F-4D97-AF65-F5344CB8AC3E}">
        <p14:creationId xmlns:p14="http://schemas.microsoft.com/office/powerpoint/2010/main" val="3264422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3" cstate="screen">
            <a:extLst>
              <a:ext uri="{28A0092B-C50C-407E-A947-70E740481C1C}">
                <a14:useLocalDpi xmlns:a14="http://schemas.microsoft.com/office/drawing/2010/main"/>
              </a:ext>
            </a:extLst>
          </a:blip>
          <a:srcRect l="625" t="1959" r="-625" b="-1959"/>
          <a:stretch/>
        </p:blipFill>
        <p:spPr>
          <a:xfrm rot="-60000">
            <a:off x="0" y="-244475"/>
            <a:ext cx="11120438" cy="8029575"/>
          </a:xfrm>
        </p:spPr>
      </p:pic>
      <p:pic>
        <p:nvPicPr>
          <p:cNvPr id="9" name="Picture 8" descr="A blue and white logo with yellow text&#10;&#10;Description automatically generated">
            <a:extLst>
              <a:ext uri="{FF2B5EF4-FFF2-40B4-BE49-F238E27FC236}">
                <a16:creationId xmlns:a16="http://schemas.microsoft.com/office/drawing/2014/main" id="{8BC6AA2F-1B1B-6B5D-B916-FFDEBDB962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138554"/>
            <a:ext cx="1800200" cy="1800200"/>
          </a:xfrm>
          <a:prstGeom prst="rect">
            <a:avLst/>
          </a:prstGeom>
        </p:spPr>
      </p:pic>
      <p:pic>
        <p:nvPicPr>
          <p:cNvPr id="11" name="Picture 10" descr="A logo with acorns and leaves&#10;&#10;Description automatically generated">
            <a:extLst>
              <a:ext uri="{FF2B5EF4-FFF2-40B4-BE49-F238E27FC236}">
                <a16:creationId xmlns:a16="http://schemas.microsoft.com/office/drawing/2014/main" id="{47D878FD-D27A-6461-450C-3858EFC996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9518" y="292562"/>
            <a:ext cx="1617270" cy="1492184"/>
          </a:xfrm>
          <a:prstGeom prst="rect">
            <a:avLst/>
          </a:prstGeom>
        </p:spPr>
      </p:pic>
      <p:pic>
        <p:nvPicPr>
          <p:cNvPr id="21" name="Picture 20" descr="A black logo with a tree&#10;&#10;Description automatically generated">
            <a:extLst>
              <a:ext uri="{FF2B5EF4-FFF2-40B4-BE49-F238E27FC236}">
                <a16:creationId xmlns:a16="http://schemas.microsoft.com/office/drawing/2014/main" id="{A0986D84-A585-E793-8FEC-6BD16D42CD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4288" y="182153"/>
            <a:ext cx="1576561" cy="1770175"/>
          </a:xfrm>
          <a:prstGeom prst="rect">
            <a:avLst/>
          </a:prstGeom>
        </p:spPr>
      </p:pic>
    </p:spTree>
    <p:extLst>
      <p:ext uri="{BB962C8B-B14F-4D97-AF65-F5344CB8AC3E}">
        <p14:creationId xmlns:p14="http://schemas.microsoft.com/office/powerpoint/2010/main" val="69496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ACTIVITIES</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1452" y="1356475"/>
            <a:ext cx="2892764" cy="1928509"/>
          </a:xfrm>
          <a:prstGeom prst="rect">
            <a:avLst/>
          </a:prstGeom>
          <a:effectLst>
            <a:softEdge rad="127000"/>
          </a:effectLst>
        </p:spPr>
      </p:pic>
      <p:grpSp>
        <p:nvGrpSpPr>
          <p:cNvPr id="16" name="Group 15"/>
          <p:cNvGrpSpPr/>
          <p:nvPr/>
        </p:nvGrpSpPr>
        <p:grpSpPr>
          <a:xfrm>
            <a:off x="5220072" y="5589240"/>
            <a:ext cx="3701367" cy="1008112"/>
            <a:chOff x="5019502" y="4437112"/>
            <a:chExt cx="3827578" cy="1296144"/>
          </a:xfrm>
          <a:solidFill>
            <a:srgbClr val="7030A0"/>
          </a:solidFill>
        </p:grpSpPr>
        <p:sp>
          <p:nvSpPr>
            <p:cNvPr id="9" name="Rounded Rectangle 8"/>
            <p:cNvSpPr/>
            <p:nvPr/>
          </p:nvSpPr>
          <p:spPr>
            <a:xfrm>
              <a:off x="5019502" y="4437112"/>
              <a:ext cx="3797632" cy="129614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6B900"/>
                </a:solidFill>
              </a:endParaRPr>
            </a:p>
          </p:txBody>
        </p:sp>
        <p:sp>
          <p:nvSpPr>
            <p:cNvPr id="12" name="TextBox 11"/>
            <p:cNvSpPr txBox="1"/>
            <p:nvPr/>
          </p:nvSpPr>
          <p:spPr>
            <a:xfrm>
              <a:off x="5246682" y="4623519"/>
              <a:ext cx="3600398" cy="1028177"/>
            </a:xfrm>
            <a:prstGeom prst="rect">
              <a:avLst/>
            </a:prstGeom>
            <a:grpFill/>
          </p:spPr>
          <p:txBody>
            <a:bodyPr wrap="square" rtlCol="0">
              <a:spAutoFit/>
            </a:bodyPr>
            <a:lstStyle/>
            <a:p>
              <a:r>
                <a:rPr lang="en-GB" b="1" dirty="0">
                  <a:solidFill>
                    <a:schemeClr val="bg1"/>
                  </a:solidFill>
                </a:rPr>
                <a:t>Creativity takes courage…..</a:t>
              </a:r>
            </a:p>
            <a:p>
              <a:pPr algn="r"/>
              <a:r>
                <a:rPr lang="en-GB" b="1" dirty="0">
                  <a:solidFill>
                    <a:schemeClr val="bg1"/>
                  </a:solidFill>
                </a:rPr>
                <a:t>…. but it’s a huge amount of fun!</a:t>
              </a:r>
            </a:p>
          </p:txBody>
        </p:sp>
      </p:grpSp>
      <p:sp>
        <p:nvSpPr>
          <p:cNvPr id="18" name="TextBox 17"/>
          <p:cNvSpPr txBox="1"/>
          <p:nvPr/>
        </p:nvSpPr>
        <p:spPr>
          <a:xfrm>
            <a:off x="512514" y="3284984"/>
            <a:ext cx="4186689" cy="2031325"/>
          </a:xfrm>
          <a:prstGeom prst="rect">
            <a:avLst/>
          </a:prstGeom>
          <a:noFill/>
        </p:spPr>
        <p:txBody>
          <a:bodyPr wrap="square" rtlCol="0">
            <a:spAutoFit/>
          </a:bodyPr>
          <a:lstStyle/>
          <a:p>
            <a:r>
              <a:rPr lang="en-GB" dirty="0">
                <a:solidFill>
                  <a:srgbClr val="FF0000"/>
                </a:solidFill>
              </a:rPr>
              <a:t>Your child has chosen one of these artforms to explore techniques and create something wonderful:</a:t>
            </a:r>
          </a:p>
          <a:p>
            <a:pPr marL="285750" indent="-285750">
              <a:buFont typeface="Arial" panose="020B0604020202020204" pitchFamily="34" charset="0"/>
              <a:buChar char="•"/>
            </a:pPr>
            <a:r>
              <a:rPr lang="en-GB" b="1" dirty="0">
                <a:solidFill>
                  <a:srgbClr val="00B050"/>
                </a:solidFill>
              </a:rPr>
              <a:t>Drama</a:t>
            </a:r>
          </a:p>
          <a:p>
            <a:pPr marL="285750" indent="-285750">
              <a:buFont typeface="Arial" panose="020B0604020202020204" pitchFamily="34" charset="0"/>
              <a:buChar char="•"/>
            </a:pPr>
            <a:r>
              <a:rPr lang="en-GB" b="1" dirty="0">
                <a:solidFill>
                  <a:srgbClr val="BC3877"/>
                </a:solidFill>
              </a:rPr>
              <a:t>Art</a:t>
            </a:r>
          </a:p>
          <a:p>
            <a:pPr marL="285750" indent="-285750">
              <a:buFont typeface="Arial" panose="020B0604020202020204" pitchFamily="34" charset="0"/>
              <a:buChar char="•"/>
            </a:pPr>
            <a:r>
              <a:rPr lang="en-GB" b="1" dirty="0">
                <a:solidFill>
                  <a:srgbClr val="0070C0"/>
                </a:solidFill>
              </a:rPr>
              <a:t>Dance</a:t>
            </a:r>
          </a:p>
          <a:p>
            <a:pPr marL="285750" indent="-285750">
              <a:buFont typeface="Arial" panose="020B0604020202020204" pitchFamily="34" charset="0"/>
              <a:buChar char="•"/>
            </a:pPr>
            <a:r>
              <a:rPr lang="en-GB" b="1" dirty="0">
                <a:solidFill>
                  <a:schemeClr val="accent6">
                    <a:lumMod val="75000"/>
                  </a:schemeClr>
                </a:solidFill>
              </a:rPr>
              <a:t>Music</a:t>
            </a:r>
          </a:p>
        </p:txBody>
      </p:sp>
      <p:pic>
        <p:nvPicPr>
          <p:cNvPr id="6" name="Picture 5">
            <a:extLst>
              <a:ext uri="{FF2B5EF4-FFF2-40B4-BE49-F238E27FC236}">
                <a16:creationId xmlns:a16="http://schemas.microsoft.com/office/drawing/2014/main" id="{24559D85-0EDB-7B43-0F16-9F2A9FAAF2FE}"/>
              </a:ext>
            </a:extLst>
          </p:cNvPr>
          <p:cNvPicPr>
            <a:picLocks noChangeAspect="1"/>
          </p:cNvPicPr>
          <p:nvPr/>
        </p:nvPicPr>
        <p:blipFill>
          <a:blip r:embed="rId5"/>
          <a:stretch>
            <a:fillRect/>
          </a:stretch>
        </p:blipFill>
        <p:spPr>
          <a:xfrm>
            <a:off x="6578089" y="3284984"/>
            <a:ext cx="2450301" cy="1826979"/>
          </a:xfrm>
          <a:custGeom>
            <a:avLst/>
            <a:gdLst>
              <a:gd name="connsiteX0" fmla="*/ 0 w 2450301"/>
              <a:gd name="connsiteY0" fmla="*/ 0 h 1826979"/>
              <a:gd name="connsiteX1" fmla="*/ 563569 w 2450301"/>
              <a:gd name="connsiteY1" fmla="*/ 0 h 1826979"/>
              <a:gd name="connsiteX2" fmla="*/ 1225151 w 2450301"/>
              <a:gd name="connsiteY2" fmla="*/ 0 h 1826979"/>
              <a:gd name="connsiteX3" fmla="*/ 1788720 w 2450301"/>
              <a:gd name="connsiteY3" fmla="*/ 0 h 1826979"/>
              <a:gd name="connsiteX4" fmla="*/ 2450301 w 2450301"/>
              <a:gd name="connsiteY4" fmla="*/ 0 h 1826979"/>
              <a:gd name="connsiteX5" fmla="*/ 2450301 w 2450301"/>
              <a:gd name="connsiteY5" fmla="*/ 572453 h 1826979"/>
              <a:gd name="connsiteX6" fmla="*/ 2450301 w 2450301"/>
              <a:gd name="connsiteY6" fmla="*/ 1181446 h 1826979"/>
              <a:gd name="connsiteX7" fmla="*/ 2450301 w 2450301"/>
              <a:gd name="connsiteY7" fmla="*/ 1826979 h 1826979"/>
              <a:gd name="connsiteX8" fmla="*/ 1813223 w 2450301"/>
              <a:gd name="connsiteY8" fmla="*/ 1826979 h 1826979"/>
              <a:gd name="connsiteX9" fmla="*/ 1274157 w 2450301"/>
              <a:gd name="connsiteY9" fmla="*/ 1826979 h 1826979"/>
              <a:gd name="connsiteX10" fmla="*/ 686084 w 2450301"/>
              <a:gd name="connsiteY10" fmla="*/ 1826979 h 1826979"/>
              <a:gd name="connsiteX11" fmla="*/ 0 w 2450301"/>
              <a:gd name="connsiteY11" fmla="*/ 1826979 h 1826979"/>
              <a:gd name="connsiteX12" fmla="*/ 0 w 2450301"/>
              <a:gd name="connsiteY12" fmla="*/ 1199716 h 1826979"/>
              <a:gd name="connsiteX13" fmla="*/ 0 w 2450301"/>
              <a:gd name="connsiteY13" fmla="*/ 608993 h 1826979"/>
              <a:gd name="connsiteX14" fmla="*/ 0 w 2450301"/>
              <a:gd name="connsiteY14" fmla="*/ 0 h 182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0301" h="1826979" fill="none" extrusionOk="0">
                <a:moveTo>
                  <a:pt x="0" y="0"/>
                </a:moveTo>
                <a:cubicBezTo>
                  <a:pt x="200775" y="24898"/>
                  <a:pt x="446905" y="17739"/>
                  <a:pt x="563569" y="0"/>
                </a:cubicBezTo>
                <a:cubicBezTo>
                  <a:pt x="680233" y="-17739"/>
                  <a:pt x="927697" y="18540"/>
                  <a:pt x="1225151" y="0"/>
                </a:cubicBezTo>
                <a:cubicBezTo>
                  <a:pt x="1522605" y="-18540"/>
                  <a:pt x="1633138" y="-27388"/>
                  <a:pt x="1788720" y="0"/>
                </a:cubicBezTo>
                <a:cubicBezTo>
                  <a:pt x="1944302" y="27388"/>
                  <a:pt x="2311016" y="25947"/>
                  <a:pt x="2450301" y="0"/>
                </a:cubicBezTo>
                <a:cubicBezTo>
                  <a:pt x="2427114" y="235233"/>
                  <a:pt x="2462087" y="441444"/>
                  <a:pt x="2450301" y="572453"/>
                </a:cubicBezTo>
                <a:cubicBezTo>
                  <a:pt x="2438515" y="703462"/>
                  <a:pt x="2472478" y="953502"/>
                  <a:pt x="2450301" y="1181446"/>
                </a:cubicBezTo>
                <a:cubicBezTo>
                  <a:pt x="2428124" y="1409390"/>
                  <a:pt x="2443381" y="1584222"/>
                  <a:pt x="2450301" y="1826979"/>
                </a:cubicBezTo>
                <a:cubicBezTo>
                  <a:pt x="2174760" y="1844490"/>
                  <a:pt x="2027864" y="1810018"/>
                  <a:pt x="1813223" y="1826979"/>
                </a:cubicBezTo>
                <a:cubicBezTo>
                  <a:pt x="1598582" y="1843940"/>
                  <a:pt x="1459188" y="1839049"/>
                  <a:pt x="1274157" y="1826979"/>
                </a:cubicBezTo>
                <a:cubicBezTo>
                  <a:pt x="1089126" y="1814909"/>
                  <a:pt x="806700" y="1828195"/>
                  <a:pt x="686084" y="1826979"/>
                </a:cubicBezTo>
                <a:cubicBezTo>
                  <a:pt x="565468" y="1825763"/>
                  <a:pt x="332699" y="1845618"/>
                  <a:pt x="0" y="1826979"/>
                </a:cubicBezTo>
                <a:cubicBezTo>
                  <a:pt x="-10597" y="1550946"/>
                  <a:pt x="7578" y="1457836"/>
                  <a:pt x="0" y="1199716"/>
                </a:cubicBezTo>
                <a:cubicBezTo>
                  <a:pt x="-7578" y="941596"/>
                  <a:pt x="-20053" y="805229"/>
                  <a:pt x="0" y="608993"/>
                </a:cubicBezTo>
                <a:cubicBezTo>
                  <a:pt x="20053" y="412757"/>
                  <a:pt x="9504" y="206543"/>
                  <a:pt x="0" y="0"/>
                </a:cubicBezTo>
                <a:close/>
              </a:path>
              <a:path w="2450301" h="1826979" stroke="0" extrusionOk="0">
                <a:moveTo>
                  <a:pt x="0" y="0"/>
                </a:moveTo>
                <a:cubicBezTo>
                  <a:pt x="250663" y="19627"/>
                  <a:pt x="420332" y="16770"/>
                  <a:pt x="539066" y="0"/>
                </a:cubicBezTo>
                <a:cubicBezTo>
                  <a:pt x="657800" y="-16770"/>
                  <a:pt x="922757" y="18730"/>
                  <a:pt x="1102635" y="0"/>
                </a:cubicBezTo>
                <a:cubicBezTo>
                  <a:pt x="1282513" y="-18730"/>
                  <a:pt x="1425785" y="4577"/>
                  <a:pt x="1641702" y="0"/>
                </a:cubicBezTo>
                <a:cubicBezTo>
                  <a:pt x="1857619" y="-4577"/>
                  <a:pt x="2091718" y="-31418"/>
                  <a:pt x="2450301" y="0"/>
                </a:cubicBezTo>
                <a:cubicBezTo>
                  <a:pt x="2478372" y="248273"/>
                  <a:pt x="2473137" y="414951"/>
                  <a:pt x="2450301" y="608993"/>
                </a:cubicBezTo>
                <a:cubicBezTo>
                  <a:pt x="2427465" y="803035"/>
                  <a:pt x="2441658" y="963765"/>
                  <a:pt x="2450301" y="1199716"/>
                </a:cubicBezTo>
                <a:cubicBezTo>
                  <a:pt x="2458944" y="1435667"/>
                  <a:pt x="2444218" y="1541523"/>
                  <a:pt x="2450301" y="1826979"/>
                </a:cubicBezTo>
                <a:cubicBezTo>
                  <a:pt x="2260855" y="1823445"/>
                  <a:pt x="1990628" y="1796054"/>
                  <a:pt x="1788720" y="1826979"/>
                </a:cubicBezTo>
                <a:cubicBezTo>
                  <a:pt x="1586812" y="1857904"/>
                  <a:pt x="1492781" y="1809822"/>
                  <a:pt x="1225151" y="1826979"/>
                </a:cubicBezTo>
                <a:cubicBezTo>
                  <a:pt x="957521" y="1844136"/>
                  <a:pt x="787088" y="1841075"/>
                  <a:pt x="612575" y="1826979"/>
                </a:cubicBezTo>
                <a:cubicBezTo>
                  <a:pt x="438062" y="1812883"/>
                  <a:pt x="264525" y="1836888"/>
                  <a:pt x="0" y="1826979"/>
                </a:cubicBezTo>
                <a:cubicBezTo>
                  <a:pt x="18413" y="1551191"/>
                  <a:pt x="-14021" y="1368592"/>
                  <a:pt x="0" y="1199716"/>
                </a:cubicBezTo>
                <a:cubicBezTo>
                  <a:pt x="14021" y="1030840"/>
                  <a:pt x="-27949" y="783181"/>
                  <a:pt x="0" y="554184"/>
                </a:cubicBezTo>
                <a:cubicBezTo>
                  <a:pt x="27949" y="325187"/>
                  <a:pt x="-9322" y="162556"/>
                  <a:pt x="0" y="0"/>
                </a:cubicBezTo>
                <a:close/>
              </a:path>
            </a:pathLst>
          </a:custGeom>
          <a:ln>
            <a:solidFill>
              <a:schemeClr val="tx1"/>
            </a:solidFill>
            <a:extLst>
              <a:ext uri="{C807C97D-BFC1-408E-A445-0C87EB9F89A2}">
                <ask:lineSketchStyleProps xmlns:ask="http://schemas.microsoft.com/office/drawing/2018/sketchyshapes" sd="333870983">
                  <a:prstGeom prst="rect">
                    <a:avLst/>
                  </a:prstGeom>
                  <ask:type>
                    <ask:lineSketchFreehand/>
                  </ask:type>
                </ask:lineSketchStyleProps>
              </a:ext>
            </a:extLst>
          </a:ln>
        </p:spPr>
      </p:pic>
      <p:sp>
        <p:nvSpPr>
          <p:cNvPr id="7" name="TextBox 6">
            <a:extLst>
              <a:ext uri="{FF2B5EF4-FFF2-40B4-BE49-F238E27FC236}">
                <a16:creationId xmlns:a16="http://schemas.microsoft.com/office/drawing/2014/main" id="{4CCBEA18-2A30-923A-BBD6-17C53FA7BFC6}"/>
              </a:ext>
            </a:extLst>
          </p:cNvPr>
          <p:cNvSpPr txBox="1"/>
          <p:nvPr/>
        </p:nvSpPr>
        <p:spPr>
          <a:xfrm>
            <a:off x="222561" y="1387961"/>
            <a:ext cx="5357551" cy="1569660"/>
          </a:xfrm>
          <a:prstGeom prst="rect">
            <a:avLst/>
          </a:prstGeom>
          <a:noFill/>
        </p:spPr>
        <p:txBody>
          <a:bodyPr wrap="square" rtlCol="0">
            <a:spAutoFit/>
          </a:bodyPr>
          <a:lstStyle/>
          <a:p>
            <a:pPr algn="ctr"/>
            <a:r>
              <a:rPr lang="en-GB" sz="1600" b="0" i="0" dirty="0">
                <a:solidFill>
                  <a:srgbClr val="00B050"/>
                </a:solidFill>
                <a:effectLst/>
                <a:latin typeface="Tahoma" panose="020B0604030504040204" pitchFamily="34" charset="0"/>
                <a:ea typeface="Tahoma" panose="020B0604030504040204" pitchFamily="34" charset="0"/>
                <a:cs typeface="Tahoma" panose="020B0604030504040204" pitchFamily="34" charset="0"/>
              </a:rPr>
              <a:t>The activities at Ingestre are all creative and expressive arts. There's no skill level or experience needed to take part because the activities are all about creating an </a:t>
            </a:r>
            <a:r>
              <a:rPr lang="en-GB" sz="1600" b="1" i="0" dirty="0">
                <a:solidFill>
                  <a:srgbClr val="FF6602"/>
                </a:solidFill>
                <a:effectLst/>
                <a:latin typeface="Tahoma" panose="020B0604030504040204" pitchFamily="34" charset="0"/>
                <a:ea typeface="Tahoma" panose="020B0604030504040204" pitchFamily="34" charset="0"/>
                <a:cs typeface="Tahoma" panose="020B0604030504040204" pitchFamily="34" charset="0"/>
              </a:rPr>
              <a:t>original</a:t>
            </a:r>
            <a:r>
              <a:rPr lang="en-GB"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GB" sz="1600" b="0" i="0" dirty="0">
                <a:solidFill>
                  <a:srgbClr val="00B050"/>
                </a:solidFill>
                <a:effectLst/>
                <a:latin typeface="Tahoma" panose="020B0604030504040204" pitchFamily="34" charset="0"/>
                <a:ea typeface="Tahoma" panose="020B0604030504040204" pitchFamily="34" charset="0"/>
                <a:cs typeface="Tahoma" panose="020B0604030504040204" pitchFamily="34" charset="0"/>
              </a:rPr>
              <a:t>performance or piece of artwork, and the children use skills and techniques that</a:t>
            </a:r>
            <a:r>
              <a:rPr lang="en-GB" sz="1600" b="1" i="0" dirty="0">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GB" sz="1600" b="1" i="0" dirty="0">
                <a:solidFill>
                  <a:srgbClr val="FF6602"/>
                </a:solidFill>
                <a:effectLst/>
                <a:latin typeface="Tahoma" panose="020B0604030504040204" pitchFamily="34" charset="0"/>
                <a:ea typeface="Tahoma" panose="020B0604030504040204" pitchFamily="34" charset="0"/>
                <a:cs typeface="Tahoma" panose="020B0604030504040204" pitchFamily="34" charset="0"/>
              </a:rPr>
              <a:t>aren't always available in school</a:t>
            </a:r>
            <a:r>
              <a:rPr lang="en-GB"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0BDAC971-8F08-C5D3-3BCB-9BA3C0B86E32}"/>
              </a:ext>
            </a:extLst>
          </p:cNvPr>
          <p:cNvSpPr txBox="1"/>
          <p:nvPr/>
        </p:nvSpPr>
        <p:spPr>
          <a:xfrm>
            <a:off x="512514" y="5496643"/>
            <a:ext cx="4303667" cy="646331"/>
          </a:xfrm>
          <a:prstGeom prst="rect">
            <a:avLst/>
          </a:prstGeom>
          <a:solidFill>
            <a:schemeClr val="accent5">
              <a:lumMod val="50000"/>
            </a:schemeClr>
          </a:solidFill>
        </p:spPr>
        <p:txBody>
          <a:bodyPr wrap="square" rtlCol="0">
            <a:spAutoFit/>
          </a:bodyPr>
          <a:lstStyle/>
          <a:p>
            <a:pPr algn="ctr"/>
            <a:r>
              <a:rPr lang="en-GB" dirty="0">
                <a:solidFill>
                  <a:schemeClr val="bg1"/>
                </a:solidFill>
              </a:rPr>
              <a:t>Within each group there will be a mix of children from across the 3 schools.</a:t>
            </a:r>
          </a:p>
        </p:txBody>
      </p:sp>
    </p:spTree>
    <p:extLst>
      <p:ext uri="{BB962C8B-B14F-4D97-AF65-F5344CB8AC3E}">
        <p14:creationId xmlns:p14="http://schemas.microsoft.com/office/powerpoint/2010/main" val="2971425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LEARNING</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464275" y="1289900"/>
            <a:ext cx="5073098" cy="1569660"/>
          </a:xfrm>
          <a:prstGeom prst="rect">
            <a:avLst/>
          </a:prstGeom>
          <a:noFill/>
        </p:spPr>
        <p:txBody>
          <a:bodyPr wrap="square" rtlCol="0">
            <a:spAutoFit/>
          </a:bodyPr>
          <a:lstStyle/>
          <a:p>
            <a:r>
              <a:rPr lang="en-GB" sz="1600" b="0" i="0" dirty="0">
                <a:solidFill>
                  <a:srgbClr val="00B050"/>
                </a:solidFill>
                <a:effectLst/>
                <a:latin typeface="tahoma" panose="020B0604030504040204" pitchFamily="34" charset="0"/>
              </a:rPr>
              <a:t>An overnight stay achieves different outcomes from a day of activities. In many cases, the </a:t>
            </a:r>
            <a:r>
              <a:rPr lang="en-GB" sz="1600" b="1" i="0" dirty="0">
                <a:solidFill>
                  <a:srgbClr val="00B050"/>
                </a:solidFill>
                <a:effectLst/>
                <a:latin typeface="tahomabd"/>
              </a:rPr>
              <a:t>biggest challenge</a:t>
            </a:r>
            <a:r>
              <a:rPr lang="en-GB" sz="1600" b="0" i="0" dirty="0">
                <a:solidFill>
                  <a:srgbClr val="00B050"/>
                </a:solidFill>
                <a:effectLst/>
                <a:latin typeface="tahoma" panose="020B0604030504040204" pitchFamily="34" charset="0"/>
              </a:rPr>
              <a:t> for young people is not the activities that take place; it's being away from home - often for the first time - and sharing experiences with people that they don't always know very well.</a:t>
            </a:r>
            <a:endParaRPr lang="en-GB" sz="1600" dirty="0">
              <a:solidFill>
                <a:srgbClr val="00B050"/>
              </a:solidFill>
            </a:endParaRP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7476" y="1356475"/>
            <a:ext cx="2676740" cy="1784493"/>
          </a:xfrm>
          <a:prstGeom prst="rect">
            <a:avLst/>
          </a:prstGeom>
          <a:effectLst>
            <a:softEdge rad="127000"/>
          </a:effectLst>
        </p:spPr>
      </p:pic>
      <p:sp>
        <p:nvSpPr>
          <p:cNvPr id="14" name="TextBox 13"/>
          <p:cNvSpPr txBox="1"/>
          <p:nvPr/>
        </p:nvSpPr>
        <p:spPr>
          <a:xfrm>
            <a:off x="3493898" y="5117873"/>
            <a:ext cx="2552915" cy="1323439"/>
          </a:xfrm>
          <a:prstGeom prst="rect">
            <a:avLst/>
          </a:prstGeom>
          <a:noFill/>
        </p:spPr>
        <p:txBody>
          <a:bodyPr wrap="square" rtlCol="0">
            <a:spAutoFit/>
          </a:bodyPr>
          <a:lstStyle/>
          <a:p>
            <a:r>
              <a:rPr lang="en-GB" sz="1600" b="1" dirty="0">
                <a:solidFill>
                  <a:srgbClr val="0070C0"/>
                </a:solidFill>
              </a:rPr>
              <a:t>Tailored Programmes</a:t>
            </a:r>
          </a:p>
          <a:p>
            <a:r>
              <a:rPr lang="en-GB" sz="1600" dirty="0">
                <a:solidFill>
                  <a:srgbClr val="0070C0"/>
                </a:solidFill>
              </a:rPr>
              <a:t>Every visit is unique.  The centre work with school to shape an exciting, fun, and valuable visit to Ingestre.</a:t>
            </a:r>
          </a:p>
        </p:txBody>
      </p:sp>
      <p:grpSp>
        <p:nvGrpSpPr>
          <p:cNvPr id="17" name="Group 16"/>
          <p:cNvGrpSpPr/>
          <p:nvPr/>
        </p:nvGrpSpPr>
        <p:grpSpPr>
          <a:xfrm>
            <a:off x="6156080" y="5314180"/>
            <a:ext cx="2676740" cy="995140"/>
            <a:chOff x="5019502" y="4437112"/>
            <a:chExt cx="3827578" cy="1296144"/>
          </a:xfrm>
          <a:solidFill>
            <a:srgbClr val="7030A0"/>
          </a:solidFill>
        </p:grpSpPr>
        <p:sp>
          <p:nvSpPr>
            <p:cNvPr id="19" name="Rounded Rectangle 18"/>
            <p:cNvSpPr/>
            <p:nvPr/>
          </p:nvSpPr>
          <p:spPr>
            <a:xfrm>
              <a:off x="5019502" y="4437112"/>
              <a:ext cx="3797632" cy="129614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6B900"/>
                </a:solidFill>
              </a:endParaRPr>
            </a:p>
          </p:txBody>
        </p:sp>
        <p:sp>
          <p:nvSpPr>
            <p:cNvPr id="20" name="TextBox 19"/>
            <p:cNvSpPr txBox="1"/>
            <p:nvPr/>
          </p:nvSpPr>
          <p:spPr>
            <a:xfrm>
              <a:off x="5019502" y="4623519"/>
              <a:ext cx="3827578" cy="962101"/>
            </a:xfrm>
            <a:prstGeom prst="rect">
              <a:avLst/>
            </a:prstGeom>
            <a:grpFill/>
          </p:spPr>
          <p:txBody>
            <a:bodyPr wrap="square" rtlCol="0">
              <a:spAutoFit/>
            </a:bodyPr>
            <a:lstStyle/>
            <a:p>
              <a:pPr algn="ctr"/>
              <a:r>
                <a:rPr lang="en-GB" sz="1400" b="1" dirty="0">
                  <a:solidFill>
                    <a:schemeClr val="bg1"/>
                  </a:solidFill>
                </a:rPr>
                <a:t>Activity Group sizes are </a:t>
              </a:r>
            </a:p>
            <a:p>
              <a:pPr algn="ctr"/>
              <a:r>
                <a:rPr lang="en-GB" sz="1400" b="1" dirty="0">
                  <a:solidFill>
                    <a:schemeClr val="bg1"/>
                  </a:solidFill>
                </a:rPr>
                <a:t>15 children to 1 Ingestre tutor supported by school staff.</a:t>
              </a:r>
            </a:p>
          </p:txBody>
        </p:sp>
      </p:grpSp>
      <p:pic>
        <p:nvPicPr>
          <p:cNvPr id="6" name="Picture 5">
            <a:extLst>
              <a:ext uri="{FF2B5EF4-FFF2-40B4-BE49-F238E27FC236}">
                <a16:creationId xmlns:a16="http://schemas.microsoft.com/office/drawing/2014/main" id="{D4ED1BA0-9803-A63A-E771-02FBA797F0AB}"/>
              </a:ext>
            </a:extLst>
          </p:cNvPr>
          <p:cNvPicPr>
            <a:picLocks noChangeAspect="1"/>
          </p:cNvPicPr>
          <p:nvPr/>
        </p:nvPicPr>
        <p:blipFill>
          <a:blip r:embed="rId5"/>
          <a:stretch>
            <a:fillRect/>
          </a:stretch>
        </p:blipFill>
        <p:spPr>
          <a:xfrm>
            <a:off x="6067755" y="3093928"/>
            <a:ext cx="2509373" cy="2074833"/>
          </a:xfrm>
          <a:prstGeom prst="rect">
            <a:avLst/>
          </a:prstGeom>
          <a:effectLst>
            <a:softEdge rad="317500"/>
          </a:effectLst>
        </p:spPr>
      </p:pic>
      <p:sp>
        <p:nvSpPr>
          <p:cNvPr id="7" name="TextBox 6">
            <a:extLst>
              <a:ext uri="{FF2B5EF4-FFF2-40B4-BE49-F238E27FC236}">
                <a16:creationId xmlns:a16="http://schemas.microsoft.com/office/drawing/2014/main" id="{1B589FC0-97AB-9D2B-E138-E0E99B7414DF}"/>
              </a:ext>
            </a:extLst>
          </p:cNvPr>
          <p:cNvSpPr txBox="1"/>
          <p:nvPr/>
        </p:nvSpPr>
        <p:spPr>
          <a:xfrm>
            <a:off x="464275" y="2911599"/>
            <a:ext cx="4978896" cy="1815882"/>
          </a:xfrm>
          <a:prstGeom prst="rect">
            <a:avLst/>
          </a:prstGeom>
          <a:noFill/>
        </p:spPr>
        <p:txBody>
          <a:bodyPr wrap="square" rtlCol="0">
            <a:spAutoFit/>
          </a:bodyPr>
          <a:lstStyle/>
          <a:p>
            <a:r>
              <a:rPr lang="en-GB" sz="1600" b="0" i="0" dirty="0">
                <a:solidFill>
                  <a:schemeClr val="accent6">
                    <a:lumMod val="75000"/>
                  </a:schemeClr>
                </a:solidFill>
                <a:effectLst/>
                <a:latin typeface="tahoma" panose="020B0604030504040204" pitchFamily="34" charset="0"/>
              </a:rPr>
              <a:t>To help this, the children are welcomed off the bus by the staff team that </a:t>
            </a:r>
            <a:r>
              <a:rPr lang="en-GB" sz="1600" b="1" i="0" dirty="0">
                <a:solidFill>
                  <a:schemeClr val="accent6">
                    <a:lumMod val="75000"/>
                  </a:schemeClr>
                </a:solidFill>
                <a:effectLst/>
                <a:latin typeface="tahomabd"/>
              </a:rPr>
              <a:t>stay with them</a:t>
            </a:r>
            <a:r>
              <a:rPr lang="en-GB" sz="1600" b="0" i="0" dirty="0">
                <a:solidFill>
                  <a:schemeClr val="accent6">
                    <a:lumMod val="75000"/>
                  </a:schemeClr>
                </a:solidFill>
                <a:effectLst/>
                <a:latin typeface="tahoma" panose="020B0604030504040204" pitchFamily="34" charset="0"/>
              </a:rPr>
              <a:t> from start to finish so that relationships have time to develop. They are learning professionals that have fantastic technical skill and qualifications, but it's their </a:t>
            </a:r>
            <a:r>
              <a:rPr lang="en-GB" sz="1600" b="1" i="0" dirty="0">
                <a:solidFill>
                  <a:schemeClr val="accent6">
                    <a:lumMod val="75000"/>
                  </a:schemeClr>
                </a:solidFill>
                <a:effectLst/>
                <a:latin typeface="tahomabd"/>
              </a:rPr>
              <a:t>soft skills</a:t>
            </a:r>
            <a:r>
              <a:rPr lang="en-GB" sz="1600" b="0" i="0" dirty="0">
                <a:solidFill>
                  <a:schemeClr val="accent6">
                    <a:lumMod val="75000"/>
                  </a:schemeClr>
                </a:solidFill>
                <a:effectLst/>
                <a:latin typeface="tahoma" panose="020B0604030504040204" pitchFamily="34" charset="0"/>
              </a:rPr>
              <a:t> that set them apart. They can help every young person to achieve more than they ever expected.</a:t>
            </a:r>
            <a:endParaRPr lang="en-GB" sz="1600" dirty="0">
              <a:solidFill>
                <a:schemeClr val="accent6">
                  <a:lumMod val="75000"/>
                </a:schemeClr>
              </a:solidFill>
            </a:endParaRPr>
          </a:p>
        </p:txBody>
      </p:sp>
      <p:grpSp>
        <p:nvGrpSpPr>
          <p:cNvPr id="23" name="Group 22">
            <a:extLst>
              <a:ext uri="{FF2B5EF4-FFF2-40B4-BE49-F238E27FC236}">
                <a16:creationId xmlns:a16="http://schemas.microsoft.com/office/drawing/2014/main" id="{85FF9830-3F63-A317-039C-C998664996D2}"/>
              </a:ext>
            </a:extLst>
          </p:cNvPr>
          <p:cNvGrpSpPr/>
          <p:nvPr/>
        </p:nvGrpSpPr>
        <p:grpSpPr>
          <a:xfrm>
            <a:off x="171155" y="4819789"/>
            <a:ext cx="3312272" cy="1919606"/>
            <a:chOff x="2843808" y="4834763"/>
            <a:chExt cx="3312272" cy="1919606"/>
          </a:xfrm>
        </p:grpSpPr>
        <p:sp>
          <p:nvSpPr>
            <p:cNvPr id="22" name="Trapezoid 21">
              <a:extLst>
                <a:ext uri="{FF2B5EF4-FFF2-40B4-BE49-F238E27FC236}">
                  <a16:creationId xmlns:a16="http://schemas.microsoft.com/office/drawing/2014/main" id="{6E4CA56C-0C2A-1D37-185D-880AEBE350C5}"/>
                </a:ext>
              </a:extLst>
            </p:cNvPr>
            <p:cNvSpPr/>
            <p:nvPr/>
          </p:nvSpPr>
          <p:spPr>
            <a:xfrm>
              <a:off x="2843808" y="4834763"/>
              <a:ext cx="3312272" cy="1919606"/>
            </a:xfrm>
            <a:prstGeom prst="trapezoid">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159CBC9-86B3-8575-55AA-4155733CDA20}"/>
                </a:ext>
              </a:extLst>
            </p:cNvPr>
            <p:cNvSpPr txBox="1"/>
            <p:nvPr/>
          </p:nvSpPr>
          <p:spPr>
            <a:xfrm>
              <a:off x="3186619" y="5811750"/>
              <a:ext cx="2700857" cy="769441"/>
            </a:xfrm>
            <a:prstGeom prst="rect">
              <a:avLst/>
            </a:prstGeom>
            <a:noFill/>
          </p:spPr>
          <p:txBody>
            <a:bodyPr wrap="square">
              <a:spAutoFit/>
            </a:bodyPr>
            <a:lstStyle/>
            <a:p>
              <a:pPr algn="ctr"/>
              <a:r>
                <a:rPr lang="en-GB" sz="4400" dirty="0">
                  <a:solidFill>
                    <a:srgbClr val="CC00CC"/>
                  </a:solidFill>
                  <a:latin typeface="HVD Comic Serif Pro" panose="02000506000000020004" pitchFamily="50" charset="0"/>
                </a:rPr>
                <a:t>RESPECT</a:t>
              </a:r>
            </a:p>
          </p:txBody>
        </p:sp>
        <p:sp>
          <p:nvSpPr>
            <p:cNvPr id="18" name="TextBox 17">
              <a:extLst>
                <a:ext uri="{FF2B5EF4-FFF2-40B4-BE49-F238E27FC236}">
                  <a16:creationId xmlns:a16="http://schemas.microsoft.com/office/drawing/2014/main" id="{CF3BE19C-DDEE-0EC8-FF77-4357C6579728}"/>
                </a:ext>
              </a:extLst>
            </p:cNvPr>
            <p:cNvSpPr txBox="1"/>
            <p:nvPr/>
          </p:nvSpPr>
          <p:spPr>
            <a:xfrm>
              <a:off x="3186619" y="5168761"/>
              <a:ext cx="2700857" cy="584775"/>
            </a:xfrm>
            <a:prstGeom prst="rect">
              <a:avLst/>
            </a:prstGeom>
            <a:noFill/>
          </p:spPr>
          <p:txBody>
            <a:bodyPr wrap="square">
              <a:spAutoFit/>
            </a:bodyPr>
            <a:lstStyle/>
            <a:p>
              <a:pPr algn="ctr"/>
              <a:r>
                <a:rPr lang="en-GB" sz="1600" dirty="0">
                  <a:solidFill>
                    <a:srgbClr val="0070C0"/>
                  </a:solidFill>
                  <a:latin typeface="Tahoma" panose="020B0604030504040204" pitchFamily="34" charset="0"/>
                  <a:ea typeface="Tahoma" panose="020B0604030504040204" pitchFamily="34" charset="0"/>
                  <a:cs typeface="Tahoma" panose="020B0604030504040204" pitchFamily="34" charset="0"/>
                </a:rPr>
                <a:t>We have chosen the theme of the week to be:</a:t>
              </a:r>
            </a:p>
          </p:txBody>
        </p:sp>
      </p:grpSp>
    </p:spTree>
    <p:extLst>
      <p:ext uri="{BB962C8B-B14F-4D97-AF65-F5344CB8AC3E}">
        <p14:creationId xmlns:p14="http://schemas.microsoft.com/office/powerpoint/2010/main" val="1191819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THE EVIDENCE</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539550" y="1676182"/>
            <a:ext cx="4680522" cy="4801314"/>
          </a:xfrm>
          <a:prstGeom prst="rect">
            <a:avLst/>
          </a:prstGeom>
          <a:noFill/>
        </p:spPr>
        <p:txBody>
          <a:bodyPr wrap="square" rtlCol="0">
            <a:spAutoFit/>
          </a:bodyPr>
          <a:lstStyle/>
          <a:p>
            <a:r>
              <a:rPr lang="en-GB" b="1" dirty="0">
                <a:latin typeface="Arial Narrow" panose="020B0606020202030204" pitchFamily="34" charset="0"/>
              </a:rPr>
              <a:t>“LEARNING AWAY” – BRILLIANT RESIDENTIALS</a:t>
            </a:r>
          </a:p>
          <a:p>
            <a:endParaRPr lang="en-GB" dirty="0"/>
          </a:p>
          <a:p>
            <a:r>
              <a:rPr lang="en-GB" dirty="0"/>
              <a:t>Learning Away conducted independent research over 5 years.  Their findings show how a residential experience can:</a:t>
            </a:r>
          </a:p>
          <a:p>
            <a:endParaRPr lang="en-GB" dirty="0"/>
          </a:p>
          <a:p>
            <a:pPr marL="285750" indent="-285750">
              <a:buFontTx/>
              <a:buChar char="-"/>
            </a:pPr>
            <a:r>
              <a:rPr lang="en-GB" dirty="0"/>
              <a:t>Improve students’ engagement with learning</a:t>
            </a:r>
          </a:p>
          <a:p>
            <a:pPr marL="285750" indent="-285750">
              <a:buFontTx/>
              <a:buChar char="-"/>
            </a:pPr>
            <a:endParaRPr lang="en-GB" dirty="0"/>
          </a:p>
          <a:p>
            <a:pPr marL="285750" indent="-285750">
              <a:buFontTx/>
              <a:buChar char="-"/>
            </a:pPr>
            <a:r>
              <a:rPr lang="en-GB" dirty="0"/>
              <a:t>Support students’ achievement</a:t>
            </a:r>
          </a:p>
          <a:p>
            <a:pPr marL="285750" indent="-285750">
              <a:buFontTx/>
              <a:buChar char="-"/>
            </a:pPr>
            <a:endParaRPr lang="en-GB" dirty="0"/>
          </a:p>
          <a:p>
            <a:pPr marL="285750" indent="-285750">
              <a:buFontTx/>
              <a:buChar char="-"/>
            </a:pPr>
            <a:r>
              <a:rPr lang="en-GB" dirty="0"/>
              <a:t>Improve resilience, self-confidence &amp; wellbeing</a:t>
            </a:r>
          </a:p>
          <a:p>
            <a:pPr marL="285750" indent="-285750">
              <a:buFontTx/>
              <a:buChar char="-"/>
            </a:pPr>
            <a:endParaRPr lang="en-GB" dirty="0"/>
          </a:p>
          <a:p>
            <a:pPr marL="285750" indent="-285750">
              <a:buFontTx/>
              <a:buChar char="-"/>
            </a:pPr>
            <a:r>
              <a:rPr lang="en-GB" dirty="0"/>
              <a:t>Smooth transition</a:t>
            </a:r>
          </a:p>
          <a:p>
            <a:r>
              <a:rPr lang="en-GB" dirty="0"/>
              <a:t> </a:t>
            </a:r>
          </a:p>
          <a:p>
            <a:endParaRPr lang="en-GB" dirty="0"/>
          </a:p>
          <a:p>
            <a:r>
              <a:rPr lang="en-GB" dirty="0"/>
              <a:t>www.learningaway.org.uk</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9179" y="1703014"/>
            <a:ext cx="2326378" cy="2326378"/>
          </a:xfrm>
          <a:prstGeom prst="rect">
            <a:avLst/>
          </a:prstGeom>
          <a:ln>
            <a:noFill/>
          </a:ln>
          <a:effectLst>
            <a:reflection blurRad="6350" stA="52000" endA="300" endPos="35000" dir="5400000" sy="-100000" algn="bl" rotWithShape="0"/>
            <a:softEdge rad="127000"/>
          </a:effectLst>
        </p:spPr>
      </p:pic>
    </p:spTree>
    <p:extLst>
      <p:ext uri="{BB962C8B-B14F-4D97-AF65-F5344CB8AC3E}">
        <p14:creationId xmlns:p14="http://schemas.microsoft.com/office/powerpoint/2010/main" val="2643140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30D529BE9D0342B4409CE8870925C3" ma:contentTypeVersion="15" ma:contentTypeDescription="Create a new document." ma:contentTypeScope="" ma:versionID="320f5a9504b78d5f6de4b5ee9fb3c9f2">
  <xsd:schema xmlns:xsd="http://www.w3.org/2001/XMLSchema" xmlns:xs="http://www.w3.org/2001/XMLSchema" xmlns:p="http://schemas.microsoft.com/office/2006/metadata/properties" xmlns:ns2="97dc12a6-9982-40db-91d1-36d1e097c8cf" xmlns:ns3="678da763-59ca-454f-b1fe-423d80167795" targetNamespace="http://schemas.microsoft.com/office/2006/metadata/properties" ma:root="true" ma:fieldsID="3cac824cda85485039533ed5c683799d" ns2:_="" ns3:_="">
    <xsd:import namespace="97dc12a6-9982-40db-91d1-36d1e097c8cf"/>
    <xsd:import namespace="678da763-59ca-454f-b1fe-423d8016779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dc12a6-9982-40db-91d1-36d1e097c8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16ce4ac-6315-4f36-a460-8935a6fcbf7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description="" ma:hidden="true" ma:indexed="true" ma:internalName="MediaServiceDateTaken"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78da763-59ca-454f-b1fe-423d8016779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138819b-dab2-497e-8b91-95e539088d6b}" ma:internalName="TaxCatchAll" ma:showField="CatchAllData" ma:web="678da763-59ca-454f-b1fe-423d8016779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78da763-59ca-454f-b1fe-423d80167795" xsi:nil="true"/>
    <lcf76f155ced4ddcb4097134ff3c332f xmlns="97dc12a6-9982-40db-91d1-36d1e097c8c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4D96FFD-B93F-44A8-BF77-A1032C39D6E8}">
  <ds:schemaRefs>
    <ds:schemaRef ds:uri="http://schemas.microsoft.com/sharepoint/v3/contenttype/forms"/>
  </ds:schemaRefs>
</ds:datastoreItem>
</file>

<file path=customXml/itemProps2.xml><?xml version="1.0" encoding="utf-8"?>
<ds:datastoreItem xmlns:ds="http://schemas.openxmlformats.org/officeDocument/2006/customXml" ds:itemID="{951F8C1C-91A8-4AAB-8183-9332B535C3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dc12a6-9982-40db-91d1-36d1e097c8cf"/>
    <ds:schemaRef ds:uri="678da763-59ca-454f-b1fe-423d801677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C884391-A8D4-479A-9BBB-1C02B0BD1612}">
  <ds:schemaRefs>
    <ds:schemaRef ds:uri="http://schemas.openxmlformats.org/package/2006/metadata/core-properties"/>
    <ds:schemaRef ds:uri="http://purl.org/dc/dcmitype/"/>
    <ds:schemaRef ds:uri="http://schemas.microsoft.com/office/2006/documentManagement/types"/>
    <ds:schemaRef ds:uri="http://purl.org/dc/terms/"/>
    <ds:schemaRef ds:uri="http://schemas.microsoft.com/office/2006/metadata/properties"/>
    <ds:schemaRef ds:uri="678da763-59ca-454f-b1fe-423d80167795"/>
    <ds:schemaRef ds:uri="http://schemas.microsoft.com/office/infopath/2007/PartnerControls"/>
    <ds:schemaRef ds:uri="http://www.w3.org/XML/1998/namespace"/>
    <ds:schemaRef ds:uri="97dc12a6-9982-40db-91d1-36d1e097c8cf"/>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Angles</Template>
  <TotalTime>3186</TotalTime>
  <Words>1479</Words>
  <Application>Microsoft Office PowerPoint</Application>
  <PresentationFormat>On-screen Show (4:3)</PresentationFormat>
  <Paragraphs>246</Paragraphs>
  <Slides>20</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Aptos</vt:lpstr>
      <vt:lpstr>Arial</vt:lpstr>
      <vt:lpstr>Arial Narrow</vt:lpstr>
      <vt:lpstr>Calibri</vt:lpstr>
      <vt:lpstr>HVD Comic Serif Pro</vt:lpstr>
      <vt:lpstr>tahoma</vt:lpstr>
      <vt:lpstr>tahoma</vt:lpstr>
      <vt:lpstr>tahomabd</vt:lpstr>
      <vt:lpstr>Wingdings</vt:lpstr>
      <vt:lpstr>Office Theme</vt:lpstr>
      <vt:lpstr>PowerPoint Presentation</vt:lpstr>
      <vt:lpstr>PowerPoint Presentation</vt:lpstr>
      <vt:lpstr>INGESTRE HALL</vt:lpstr>
      <vt:lpstr>WHY GO TO INGESTRE HALL?</vt:lpstr>
      <vt:lpstr>INGESTRE HALL</vt:lpstr>
      <vt:lpstr>PowerPoint Presentation</vt:lpstr>
      <vt:lpstr>ACTIVITIES</vt:lpstr>
      <vt:lpstr>LEARNING</vt:lpstr>
      <vt:lpstr>THE EVIDENCE</vt:lpstr>
      <vt:lpstr>BEDROOMS</vt:lpstr>
      <vt:lpstr>FOOD GLORIOUS FOOD</vt:lpstr>
      <vt:lpstr>FOOD GLORIOUS FOOD</vt:lpstr>
      <vt:lpstr>Medication</vt:lpstr>
      <vt:lpstr>What does the week look like? </vt:lpstr>
      <vt:lpstr>Souvenirs  </vt:lpstr>
      <vt:lpstr>What to bring: This list can be found on the parent information leaflet </vt:lpstr>
      <vt:lpstr>Wednesday 15 January 2025</vt:lpstr>
      <vt:lpstr>Days of Trip (Parents/Carers)</vt:lpstr>
      <vt:lpstr>Friday 17 January 2025</vt:lpstr>
      <vt:lpstr>PowerPoint Presentation</vt:lpstr>
    </vt:vector>
  </TitlesOfParts>
  <Company>Sandwell Metropolitan Borough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Davies</dc:creator>
  <cp:lastModifiedBy>Sally England</cp:lastModifiedBy>
  <cp:revision>97</cp:revision>
  <dcterms:created xsi:type="dcterms:W3CDTF">2017-05-08T09:48:53Z</dcterms:created>
  <dcterms:modified xsi:type="dcterms:W3CDTF">2024-12-18T10:46:05Z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0x010100BC30D529BE9D0342B4409CE8870925C3</vt:lpwstr>
  </property>
  <property fmtid="{D5CDD505-2E9C-101B-9397-08002B2CF9AE}" pid="3" name="MediaServiceImageTags">
    <vt:lpwstr/>
  </property>
</Properties>
</file>