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83A1D1-7AD2-403B-972C-72024A55FE57}" v="2" dt="2025-02-14T12:43:12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Bishop" userId="8517e74f-69e7-4b38-8c8f-0fe36a7620c3" providerId="ADAL" clId="{2F83A1D1-7AD2-403B-972C-72024A55FE57}"/>
    <pc:docChg chg="custSel modSld">
      <pc:chgData name="Angela Bishop" userId="8517e74f-69e7-4b38-8c8f-0fe36a7620c3" providerId="ADAL" clId="{2F83A1D1-7AD2-403B-972C-72024A55FE57}" dt="2025-02-14T12:44:03.372" v="13" actId="478"/>
      <pc:docMkLst>
        <pc:docMk/>
      </pc:docMkLst>
      <pc:sldChg chg="addSp delSp modSp mod delAnim modAnim">
        <pc:chgData name="Angela Bishop" userId="8517e74f-69e7-4b38-8c8f-0fe36a7620c3" providerId="ADAL" clId="{2F83A1D1-7AD2-403B-972C-72024A55FE57}" dt="2025-02-14T12:44:03.372" v="13" actId="478"/>
        <pc:sldMkLst>
          <pc:docMk/>
          <pc:sldMk cId="4127549801" sldId="256"/>
        </pc:sldMkLst>
        <pc:spChg chg="mod">
          <ac:chgData name="Angela Bishop" userId="8517e74f-69e7-4b38-8c8f-0fe36a7620c3" providerId="ADAL" clId="{2F83A1D1-7AD2-403B-972C-72024A55FE57}" dt="2025-02-14T12:43:59.526" v="12" actId="14100"/>
          <ac:spMkLst>
            <pc:docMk/>
            <pc:sldMk cId="4127549801" sldId="256"/>
            <ac:spMk id="5" creationId="{DC267C25-2ED3-5014-1645-7299302D576A}"/>
          </ac:spMkLst>
        </pc:spChg>
        <pc:picChg chg="add del mod ord">
          <ac:chgData name="Angela Bishop" userId="8517e74f-69e7-4b38-8c8f-0fe36a7620c3" providerId="ADAL" clId="{2F83A1D1-7AD2-403B-972C-72024A55FE57}" dt="2025-02-14T12:44:03.372" v="13" actId="478"/>
          <ac:picMkLst>
            <pc:docMk/>
            <pc:sldMk cId="4127549801" sldId="256"/>
            <ac:picMk id="2" creationId="{CE881B6A-92E3-207A-BAE4-C8EF3E1AB5D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91026-7895-2F14-197D-DDD568A04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398A0-AA0E-D916-F76D-862032884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E298-0909-556A-9553-E82D6632A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F5D57-B07B-7FF2-D35B-9C4AF66D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24E2-A054-7B29-0925-D8F8158E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5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FA45-15E3-608D-CDA4-13C9C1EE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AA2C9-3E0D-8501-FE4E-06D35D0F3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C68FC-AD44-B648-BA36-053BE0FA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7190B-8BEC-37E7-B5F7-4D041D0B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D4512-0D6C-8F5E-8CF3-6B3DEE17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71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CAC0D-1162-83D5-D561-2F1EA70C2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6D006-D78F-6F3F-E0BB-906EF6361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82A84-4476-1087-683A-F0815F024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1D4E-7967-25DE-DB3A-A49E52C8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CA366-A2D1-138A-9AA1-2BD864CE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70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9B33-DE2F-1315-E54C-91D8DC89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6A60D-6810-8D69-5DB1-EF2C53CFE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F3463-244F-01E0-6CA9-C90C8916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84C7F-AEEA-7F6E-1290-DB86F943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C8739-38D4-893C-A879-5589BB36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58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DE35-D45F-D919-B3CB-57BA98866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8F069-E7D8-BDAC-5BC7-9CD0D3FFF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DCACD-30A3-3DF4-BDA6-18FA7602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62BB5-664B-D90A-8D21-A26D43A8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5BB6-B584-1CC6-370F-9A93D84D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82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1AF3-5C63-3B6B-AC52-13AEEDDB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7997F-DE72-B979-B575-342B55DDB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A7B01-CFA4-9A76-4F23-8601D7738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6AF84-D057-6186-B0B3-DABAE1076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DA5A8-2C61-092C-A10C-325D4D1A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DE54D-77B9-ADAA-08FA-02C38AB5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37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7477-1000-0C3D-0A10-256EE7A5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A5967-2044-AD74-62AB-A609EB9F9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607DB-AA98-2A05-7EBF-AA066B82E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78C6C-98CD-7BF7-3066-529DE145F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791C4-ED2F-35DC-B270-24C7CAB91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39B934-D886-9F8C-8CC8-98A9D060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7B9B65-7F19-774C-864D-790DE73B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5E2D2F-1498-416D-4852-C6B7553F9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0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94F6-9279-0801-8EBB-746702E2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4832-9314-0DBF-BA35-FA476567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7FBDE-0CFC-EF22-FA17-CAD424DF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64D99-1A68-6ECB-9AC2-A0CA5F0F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21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AC7B5A-B024-86A7-FA52-7CFC0F39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45840-7AD5-8623-466D-E61385DA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A7614-9670-B510-72FD-40C0A28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78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2799-A13A-E964-AC42-2B1340D8D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B1008-5469-740F-6CF0-D40B6D62A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A892C-9441-AAEE-3C60-B64D5FF35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2F903-338D-C181-B9EF-0A82CA64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E810E-7763-4DF1-E022-482ABA86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B952E-1F27-66B0-6D3C-2388C881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7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5EA8C-1714-B65B-CC4F-ABFC99A07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9177A9-8C72-2361-C39D-8A3E71E90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9E010-BB35-3261-833D-626AA9EDF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9C827-7E55-DF3A-DDF3-1E32D96C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0082-74D1-A57D-B0A9-3CE76B1E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94CA6-0077-C083-C871-0CFE9F94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10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2C80C3-7A3A-CA76-1D3A-57A740DA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8D42-9B93-DB60-14FA-2438D4674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37BC0-0D2D-D388-A6AC-AFE5CA4DB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CB1087-B6AE-4690-BF4C-36A433DD429A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D74E-C6B3-F948-49B8-BF21DEA90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A4B03-CE5B-83FA-6537-B8B312687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F8C441-2F13-40D6-9285-746EA1418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31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,724 Cartoon Trumpet Player Royalty-Free Photos and Stock Images |  Shutterstock">
            <a:extLst>
              <a:ext uri="{FF2B5EF4-FFF2-40B4-BE49-F238E27FC236}">
                <a16:creationId xmlns:a16="http://schemas.microsoft.com/office/drawing/2014/main" id="{4A3A503E-70AA-1769-70A3-70B8A62D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13" y="993459"/>
            <a:ext cx="5154387" cy="54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l' Trombone player by GrandmasterJess on DeviantArt">
            <a:extLst>
              <a:ext uri="{FF2B5EF4-FFF2-40B4-BE49-F238E27FC236}">
                <a16:creationId xmlns:a16="http://schemas.microsoft.com/office/drawing/2014/main" id="{53175C00-C889-BA8F-5607-25CD6EF8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31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5D0FB2-57DA-8E2B-AA3B-C9250D4767D8}"/>
              </a:ext>
            </a:extLst>
          </p:cNvPr>
          <p:cNvGrpSpPr/>
          <p:nvPr/>
        </p:nvGrpSpPr>
        <p:grpSpPr>
          <a:xfrm>
            <a:off x="9653287" y="119207"/>
            <a:ext cx="2369592" cy="874252"/>
            <a:chOff x="10035251" y="119207"/>
            <a:chExt cx="1987627" cy="874252"/>
          </a:xfrm>
        </p:grpSpPr>
        <p:pic>
          <p:nvPicPr>
            <p:cNvPr id="4" name="VID_20250214_095116">
              <a:hlinkClick r:id="" action="ppaction://media"/>
              <a:extLst>
                <a:ext uri="{FF2B5EF4-FFF2-40B4-BE49-F238E27FC236}">
                  <a16:creationId xmlns:a16="http://schemas.microsoft.com/office/drawing/2014/main" id="{23AA6529-DDE3-6525-9B4E-7F72A7660A1C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035251" y="119207"/>
              <a:ext cx="1987627" cy="8742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267C25-2ED3-5014-1645-7299302D576A}"/>
                </a:ext>
              </a:extLst>
            </p:cNvPr>
            <p:cNvSpPr txBox="1"/>
            <p:nvPr/>
          </p:nvSpPr>
          <p:spPr>
            <a:xfrm>
              <a:off x="10035251" y="119207"/>
              <a:ext cx="1987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   </a:t>
              </a:r>
              <a:r>
                <a:rPr lang="en-GB" b="1" dirty="0"/>
                <a:t>PRESS PLAY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5498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Angela Bishop</dc:creator>
  <cp:lastModifiedBy>Angela Bishop</cp:lastModifiedBy>
  <cp:revision>1</cp:revision>
  <dcterms:created xsi:type="dcterms:W3CDTF">2025-02-14T12:18:15Z</dcterms:created>
  <dcterms:modified xsi:type="dcterms:W3CDTF">2025-02-14T12:44:08Z</dcterms:modified>
</cp:coreProperties>
</file>