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906000" cy="6858000" type="A4"/>
  <p:notesSz cx="6858000" cy="9945688"/>
  <p:embeddedFontLst>
    <p:embeddedFont>
      <p:font typeface="Open Sans" panose="020B060603050402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Y+xay1MBpe0VCXnaGYaXQC2jy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AE9293-08C5-428C-A3E0-BF438672FAFA}">
  <a:tblStyle styleId="{FAAE9293-08C5-428C-A3E0-BF438672FAFA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4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04888" y="1243013"/>
            <a:ext cx="48482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Google Shape;79;p1"/>
          <p:cNvGraphicFramePr/>
          <p:nvPr/>
        </p:nvGraphicFramePr>
        <p:xfrm>
          <a:off x="2658094" y="2253087"/>
          <a:ext cx="6971000" cy="3854205"/>
        </p:xfrm>
        <a:graphic>
          <a:graphicData uri="http://schemas.openxmlformats.org/drawingml/2006/table">
            <a:tbl>
              <a:tblPr>
                <a:noFill/>
                <a:tableStyleId>{FAAE9293-08C5-428C-A3E0-BF438672FAFA}</a:tableStyleId>
              </a:tblPr>
              <a:tblGrid>
                <a:gridCol w="139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Beef Burger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a Bun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Potato Wedges and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Green Salad or Peas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Lasagne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Garlic Bread and Sweetcorn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Side Salad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Stuffing &amp; Gravy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Potatoes and Carrots or Broccoli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Chicken Wrap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Wholegrain Rice and Rainbow Slaw 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Fish Fingers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 and Garden Peas or Baked Beans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Quorn Burger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a Bun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Potato Wedges and Green Salad or Peas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Lentil Bolognese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Garlic Bread and Sweetcorn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Side Salad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Potato Cakes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Carrots &amp; Broccoli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Cheesy Baked Bean Wrap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Wholegrain Rice and Rainbow Slaw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Vegetarian Vegetable Fingers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and Garden Peas or Baked Beans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daily.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daily.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daily.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daily.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daily.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made sandwiches and crudites are also available</a:t>
                      </a:r>
                      <a:endParaRPr sz="12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Lemon Drizzle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Brownie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Apple Flapjack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Chip Cookie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0" name="Google Shape;80;p1"/>
          <p:cNvSpPr txBox="1"/>
          <p:nvPr/>
        </p:nvSpPr>
        <p:spPr>
          <a:xfrm>
            <a:off x="2658100" y="6097175"/>
            <a:ext cx="5270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b="1" i="0" u="none" strike="noStrike" cap="non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Fresh Bread is available daily with a choice of Yoghurt, Jelly, and Fruit instead of dessert</a:t>
            </a:r>
            <a:endParaRPr sz="1200" b="1" i="0" u="none" strike="noStrike" cap="none">
              <a:solidFill>
                <a:srgbClr val="4635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46352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2731175" y="1852875"/>
            <a:ext cx="125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"/>
          <p:cNvPicPr preferRelativeResize="0"/>
          <p:nvPr/>
        </p:nvPicPr>
        <p:blipFill rotWithShape="1">
          <a:blip r:embed="rId4">
            <a:alphaModFix/>
          </a:blip>
          <a:srcRect t="4880" b="4881"/>
          <a:stretch/>
        </p:blipFill>
        <p:spPr>
          <a:xfrm>
            <a:off x="4124563" y="1909737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/>
          <p:cNvPicPr preferRelativeResize="0"/>
          <p:nvPr/>
        </p:nvPicPr>
        <p:blipFill rotWithShape="1">
          <a:blip r:embed="rId5">
            <a:alphaModFix/>
          </a:blip>
          <a:srcRect t="14648" b="14655"/>
          <a:stretch/>
        </p:blipFill>
        <p:spPr>
          <a:xfrm>
            <a:off x="5517950" y="1872525"/>
            <a:ext cx="125130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6">
            <a:alphaModFix/>
          </a:blip>
          <a:srcRect t="3051" b="3048"/>
          <a:stretch/>
        </p:blipFill>
        <p:spPr>
          <a:xfrm>
            <a:off x="8377850" y="1872525"/>
            <a:ext cx="1251302" cy="56393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88975" y="6032825"/>
            <a:ext cx="2542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  <a:endParaRPr sz="11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28/04, 19/05, 09/06, 30/06, </a:t>
            </a:r>
            <a:r>
              <a:rPr lang="en-GB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  <a:r>
              <a:rPr lang="en-GB" sz="11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/07, 01/09, 22/09, </a:t>
            </a:r>
            <a:r>
              <a:rPr lang="en-GB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r>
              <a:rPr lang="en-GB" sz="11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/10</a:t>
            </a:r>
            <a:endParaRPr sz="13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9775" y="1872525"/>
            <a:ext cx="1287547" cy="56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5;p2">
            <a:extLst>
              <a:ext uri="{FF2B5EF4-FFF2-40B4-BE49-F238E27FC236}">
                <a16:creationId xmlns:a16="http://schemas.microsoft.com/office/drawing/2014/main" id="{8BFA536F-5758-E0D9-8C64-D653B410C37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118" b="118"/>
          <a:stretch/>
        </p:blipFill>
        <p:spPr>
          <a:xfrm>
            <a:off x="2694950" y="1868775"/>
            <a:ext cx="1251302" cy="43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2"/>
          <p:cNvGraphicFramePr/>
          <p:nvPr/>
        </p:nvGraphicFramePr>
        <p:xfrm>
          <a:off x="2605638" y="2182761"/>
          <a:ext cx="6909625" cy="3898300"/>
        </p:xfrm>
        <a:graphic>
          <a:graphicData uri="http://schemas.openxmlformats.org/drawingml/2006/table">
            <a:tbl>
              <a:tblPr>
                <a:noFill/>
                <a:tableStyleId>{FAAE9293-08C5-428C-A3E0-BF438672FAFA}</a:tableStyleId>
              </a:tblPr>
              <a:tblGrid>
                <a:gridCol w="138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8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Sausages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Onion Gravy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Mash and Peas &amp; Carrots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Meat Feast Pizza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Rainbow Slaw and Sweetcorn 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Honey Roasted Gammon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Potatoes, Gravy and Cabbage or Broccoli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Tikka Masala 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Wholegrain Rice and Roasted Carrots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Fish Fingers </a:t>
                      </a:r>
                      <a:endParaRPr sz="1100" b="1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and Garden Peas or Baked Beans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Sausages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Onion Gravy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Mash and Peas &amp; Carrots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Tomato Pizza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Rainbow Slaw and Sweetcorn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Macaroni Cheese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Side Salad or Broccoli</a:t>
                      </a:r>
                      <a:endParaRPr sz="1100" b="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Korma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Wholegrain Rice and  Roasted Carrots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 Nuggets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and Garden Peas or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Baked Beans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daily.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daily.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daily.</a:t>
                      </a:r>
                      <a:endParaRPr sz="1100" b="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daily.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daily.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5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made sandwiches and crudites are also available</a:t>
                      </a:r>
                      <a:endParaRPr sz="12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Fruit Salad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Crunch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Syrup Sponge &amp; Custard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Orange Cookie</a:t>
                      </a:r>
                      <a:endParaRPr sz="1100" b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" name="Google Shape;94;p2"/>
          <p:cNvSpPr txBox="1"/>
          <p:nvPr/>
        </p:nvSpPr>
        <p:spPr>
          <a:xfrm>
            <a:off x="2688775" y="6079800"/>
            <a:ext cx="54759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b="1" i="0" u="none" strike="noStrike" cap="non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Fresh Bread is available daily with a choice of Yoghurt, Jelly, and Fruit instead of dessert</a:t>
            </a:r>
            <a:endParaRPr sz="1200" b="1" i="0" u="none" strike="noStrike" cap="none">
              <a:solidFill>
                <a:srgbClr val="4635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46352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4635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>
              <a:solidFill>
                <a:srgbClr val="4635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t="118" b="118"/>
          <a:stretch/>
        </p:blipFill>
        <p:spPr>
          <a:xfrm>
            <a:off x="2694950" y="1868775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t="4880" b="4881"/>
          <a:stretch/>
        </p:blipFill>
        <p:spPr>
          <a:xfrm>
            <a:off x="4106438" y="1858850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 t="14648" b="14655"/>
          <a:stretch/>
        </p:blipFill>
        <p:spPr>
          <a:xfrm>
            <a:off x="5517950" y="1852875"/>
            <a:ext cx="125130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7">
            <a:alphaModFix/>
          </a:blip>
          <a:srcRect t="3051" b="3048"/>
          <a:stretch/>
        </p:blipFill>
        <p:spPr>
          <a:xfrm>
            <a:off x="8377850" y="1796325"/>
            <a:ext cx="1251302" cy="56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29450" y="1806250"/>
            <a:ext cx="1287547" cy="563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93375" y="6015450"/>
            <a:ext cx="2653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  <a:endParaRPr sz="11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</a:t>
            </a:r>
            <a:r>
              <a:rPr lang="en-GB" sz="11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/05, 26/05, </a:t>
            </a:r>
            <a:r>
              <a:rPr lang="en-GB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r>
              <a:rPr lang="en-GB" sz="11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/06, </a:t>
            </a:r>
            <a:r>
              <a:rPr lang="en-GB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07</a:t>
            </a:r>
            <a:r>
              <a:rPr lang="en-GB" sz="11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/07, 28/07, 01/09, </a:t>
            </a:r>
            <a:r>
              <a:rPr lang="en-GB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  <a:r>
              <a:rPr lang="en-GB" sz="11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/09, 20/10</a:t>
            </a:r>
            <a:endParaRPr sz="13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3"/>
          <p:cNvGraphicFramePr/>
          <p:nvPr/>
        </p:nvGraphicFramePr>
        <p:xfrm>
          <a:off x="2694950" y="2197902"/>
          <a:ext cx="6918250" cy="3840445"/>
        </p:xfrm>
        <a:graphic>
          <a:graphicData uri="http://schemas.openxmlformats.org/drawingml/2006/table">
            <a:tbl>
              <a:tblPr>
                <a:noFill/>
                <a:tableStyleId>{FAAE9293-08C5-428C-A3E0-BF438672FAFA}</a:tableStyleId>
              </a:tblPr>
              <a:tblGrid>
                <a:gridCol w="138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Day Breakfast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Hash Browns and  Baked Beans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Beef Bolognese with Penne Pasta 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arlic Bread,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 and Peppers or Carrots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Stuffing &amp; Gravy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Potatoes and Cabbage or Courgettes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Honey Chicken Stir Fry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Rice and Leeks or Broccoli 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Fish Fingers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 and Garden Peas or Baked Beans</a:t>
                      </a: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All Day Breakfast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Hash Browns and Baked Beans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Wholemeal Pasta Vegetable Bake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Garlic Bread,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 and Peppers or Carrots</a:t>
                      </a:r>
                      <a:endParaRPr sz="110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Potato Pie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Cabbage &amp; Courgettes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Chow Mein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Leeks or Broccoli 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Vegeta</a:t>
                      </a: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ble</a:t>
                      </a: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Fingers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1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Chips and Garden Peas or Baked Beans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daily.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Potatoes and Pasta available daily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775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made sandwiches and crudites are also available</a:t>
                      </a:r>
                      <a:endParaRPr sz="1200" b="1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Vanilla Iced Sponge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Shortbread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 Cake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Rainbow Cookies</a:t>
                      </a:r>
                      <a:endParaRPr sz="11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7" name="Google Shape;107;p3"/>
          <p:cNvSpPr txBox="1"/>
          <p:nvPr/>
        </p:nvSpPr>
        <p:spPr>
          <a:xfrm>
            <a:off x="2677500" y="6127775"/>
            <a:ext cx="58587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b="1" i="0" u="none" strike="noStrike" cap="non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Fresh Bread is available daily with a choice of Yoghurt, Jelly, and Fruit instead of dessert</a:t>
            </a:r>
            <a:endParaRPr sz="1200" b="1" i="0" u="none" strike="noStrike" cap="none">
              <a:solidFill>
                <a:srgbClr val="4635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46352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t="4880" b="4881"/>
          <a:stretch/>
        </p:blipFill>
        <p:spPr>
          <a:xfrm>
            <a:off x="4106438" y="1833538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 t="14648" b="14655"/>
          <a:stretch/>
        </p:blipFill>
        <p:spPr>
          <a:xfrm>
            <a:off x="5517950" y="1852875"/>
            <a:ext cx="125130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 t="3051" b="3048"/>
          <a:stretch/>
        </p:blipFill>
        <p:spPr>
          <a:xfrm>
            <a:off x="8377850" y="1796325"/>
            <a:ext cx="1251302" cy="56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9775" y="1806250"/>
            <a:ext cx="1287547" cy="56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8">
            <a:alphaModFix/>
          </a:blip>
          <a:srcRect t="118" b="118"/>
          <a:stretch/>
        </p:blipFill>
        <p:spPr>
          <a:xfrm>
            <a:off x="2694950" y="1868775"/>
            <a:ext cx="1251302" cy="43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256900" y="5999075"/>
            <a:ext cx="2494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  <a:endParaRPr sz="11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12</a:t>
            </a:r>
            <a:r>
              <a:rPr lang="en-GB" sz="11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/05</a:t>
            </a:r>
            <a:r>
              <a:rPr lang="en-GB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02/0</a:t>
            </a:r>
            <a:r>
              <a:rPr lang="en-GB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en-GB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23/06, 14/07,  </a:t>
            </a:r>
            <a:r>
              <a:rPr lang="en-GB" sz="11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15/09</a:t>
            </a:r>
            <a:r>
              <a:rPr lang="en-GB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GB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  <a:r>
              <a:rPr lang="en-GB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/10</a:t>
            </a:r>
            <a:endParaRPr sz="13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572</Words>
  <Application>Microsoft Office PowerPoint</Application>
  <PresentationFormat>A4 Paper (210x297 mm)</PresentationFormat>
  <Paragraphs>114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Tony Mansell</dc:creator>
  <cp:lastModifiedBy>Laura Hearn</cp:lastModifiedBy>
  <cp:revision>4</cp:revision>
  <dcterms:modified xsi:type="dcterms:W3CDTF">2025-03-11T10:56:46Z</dcterms:modified>
</cp:coreProperties>
</file>