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10"/>
  </p:notesMasterIdLst>
  <p:sldIdLst>
    <p:sldId id="256" r:id="rId2"/>
    <p:sldId id="257" r:id="rId3"/>
    <p:sldId id="258" r:id="rId4"/>
    <p:sldId id="259" r:id="rId5"/>
    <p:sldId id="260" r:id="rId6"/>
    <p:sldId id="261" r:id="rId7"/>
    <p:sldId id="262" r:id="rId8"/>
    <p:sldId id="263" r:id="rId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40">
          <p15:clr>
            <a:srgbClr val="A4A3A4"/>
          </p15:clr>
        </p15:guide>
        <p15:guide id="4" orient="horz" pos="3974">
          <p15:clr>
            <a:srgbClr val="A4A3A4"/>
          </p15:clr>
        </p15:guide>
        <p15:guide id="5" pos="5420">
          <p15:clr>
            <a:srgbClr val="A4A3A4"/>
          </p15:clr>
        </p15:guide>
        <p15:guide id="6" orient="horz" pos="346">
          <p15:clr>
            <a:srgbClr val="A4A3A4"/>
          </p15:clr>
        </p15:guide>
        <p15:guide id="7" pos="476">
          <p15:clr>
            <a:srgbClr val="A4A3A4"/>
          </p15:clr>
        </p15:guide>
        <p15:guide id="8" orient="horz" pos="482">
          <p15:clr>
            <a:srgbClr val="A4A3A4"/>
          </p15:clr>
        </p15:guide>
        <p15:guide id="9" orient="horz" pos="3838">
          <p15:clr>
            <a:srgbClr val="A4A3A4"/>
          </p15:clr>
        </p15:guide>
        <p15:guide id="10" pos="5284">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4" roundtripDataSignature="AMtx7mh60K1PzomuDzpiFjdtFeMgX7Nl3g=="/>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9" d="100"/>
          <a:sy n="69" d="100"/>
        </p:scale>
        <p:origin x="1416" y="72"/>
      </p:cViewPr>
      <p:guideLst>
        <p:guide orient="horz" pos="2160"/>
        <p:guide pos="2880"/>
        <p:guide pos="340"/>
        <p:guide orient="horz" pos="3974"/>
        <p:guide pos="5420"/>
        <p:guide orient="horz" pos="346"/>
        <p:guide pos="476"/>
        <p:guide orient="horz" pos="482"/>
        <p:guide orient="horz" pos="3838"/>
        <p:guide pos="5284"/>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customschemas.google.com/relationships/presentationmetadata" Target="meta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GB"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
        <p:cNvGrpSpPr/>
        <p:nvPr/>
      </p:nvGrpSpPr>
      <p:grpSpPr>
        <a:xfrm>
          <a:off x="0" y="0"/>
          <a:ext cx="0" cy="0"/>
          <a:chOff x="0" y="0"/>
          <a:chExt cx="0" cy="0"/>
        </a:xfrm>
      </p:grpSpPr>
      <p:sp>
        <p:nvSpPr>
          <p:cNvPr id="26" name="Google Shape;26;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7" name="Google Shape;27;p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
        <p:cNvGrpSpPr/>
        <p:nvPr/>
      </p:nvGrpSpPr>
      <p:grpSpPr>
        <a:xfrm>
          <a:off x="0" y="0"/>
          <a:ext cx="0" cy="0"/>
          <a:chOff x="0" y="0"/>
          <a:chExt cx="0" cy="0"/>
        </a:xfrm>
      </p:grpSpPr>
      <p:sp>
        <p:nvSpPr>
          <p:cNvPr id="30" name="Google Shape;3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 name="Google Shape;31;p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7" name="Google Shape;47;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
        <p:cNvGrpSpPr/>
        <p:nvPr/>
      </p:nvGrpSpPr>
      <p:grpSpPr>
        <a:xfrm>
          <a:off x="0" y="0"/>
          <a:ext cx="0" cy="0"/>
          <a:chOff x="0" y="0"/>
          <a:chExt cx="0" cy="0"/>
        </a:xfrm>
      </p:grpSpPr>
      <p:sp>
        <p:nvSpPr>
          <p:cNvPr id="61" name="Google Shape;61;p4: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62" name="Google Shape;62;p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
        <p:cNvGrpSpPr/>
        <p:nvPr/>
      </p:nvGrpSpPr>
      <p:grpSpPr>
        <a:xfrm>
          <a:off x="0" y="0"/>
          <a:ext cx="0" cy="0"/>
          <a:chOff x="0" y="0"/>
          <a:chExt cx="0" cy="0"/>
        </a:xfrm>
      </p:grpSpPr>
      <p:sp>
        <p:nvSpPr>
          <p:cNvPr id="75" name="Google Shape;75;p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 name="Google Shape;76;p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 name="Google Shape;103;p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p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27" name="Google Shape;127;p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Google Shape;140;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41" name="Google Shape;141;p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jpg"/><Relationship Id="rId1" Type="http://schemas.openxmlformats.org/officeDocument/2006/relationships/slideMaster" Target="../slideMasters/slideMaster1.xml"/><Relationship Id="rId4" Type="http://schemas.openxmlformats.org/officeDocument/2006/relationships/hyperlink" Target="https://www.twinkl.co.uk/" TargetMode="Externa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bg>
      <p:bgPr>
        <a:blipFill>
          <a:blip r:embed="rId2">
            <a:alphaModFix/>
          </a:blip>
          <a:stretch>
            <a:fillRect/>
          </a:stretch>
        </a:blipFill>
        <a:effectLst/>
      </p:bgPr>
    </p:bg>
    <p:spTree>
      <p:nvGrpSpPr>
        <p:cNvPr id="1" name="Shape 12"/>
        <p:cNvGrpSpPr/>
        <p:nvPr/>
      </p:nvGrpSpPr>
      <p:grpSpPr>
        <a:xfrm>
          <a:off x="0" y="0"/>
          <a:ext cx="0" cy="0"/>
          <a:chOff x="0" y="0"/>
          <a:chExt cx="0" cy="0"/>
        </a:xfrm>
      </p:grpSpPr>
      <p:pic>
        <p:nvPicPr>
          <p:cNvPr id="13" name="Google Shape;13;p10"/>
          <p:cNvPicPr preferRelativeResize="0"/>
          <p:nvPr/>
        </p:nvPicPr>
        <p:blipFill rotWithShape="1">
          <a:blip r:embed="rId3">
            <a:alphaModFix/>
          </a:blip>
          <a:srcRect/>
          <a:stretch/>
        </p:blipFill>
        <p:spPr>
          <a:xfrm>
            <a:off x="8522767" y="6196125"/>
            <a:ext cx="576495" cy="580719"/>
          </a:xfrm>
          <a:prstGeom prst="rect">
            <a:avLst/>
          </a:prstGeom>
          <a:noFill/>
          <a:ln>
            <a:noFill/>
          </a:ln>
        </p:spPr>
      </p:pic>
      <p:sp>
        <p:nvSpPr>
          <p:cNvPr id="14" name="Google Shape;14;p10">
            <a:hlinkClick r:id="rId4"/>
          </p:cNvPr>
          <p:cNvSpPr/>
          <p:nvPr/>
        </p:nvSpPr>
        <p:spPr>
          <a:xfrm>
            <a:off x="4137660" y="5561814"/>
            <a:ext cx="868680" cy="5530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Arial"/>
              <a:ea typeface="Arial"/>
              <a:cs typeface="Arial"/>
              <a:sym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bg>
      <p:bgPr>
        <a:blipFill>
          <a:blip r:embed="rId2">
            <a:alphaModFix/>
          </a:blip>
          <a:stretch>
            <a:fillRect/>
          </a:stretch>
        </a:blipFill>
        <a:effectLst/>
      </p:bgPr>
    </p:bg>
    <p:spTree>
      <p:nvGrpSpPr>
        <p:cNvPr id="1" name="Shape 15"/>
        <p:cNvGrpSpPr/>
        <p:nvPr/>
      </p:nvGrpSpPr>
      <p:grpSpPr>
        <a:xfrm>
          <a:off x="0" y="0"/>
          <a:ext cx="0" cy="0"/>
          <a:chOff x="0" y="0"/>
          <a:chExt cx="0" cy="0"/>
        </a:xfrm>
      </p:grpSpPr>
      <p:sp>
        <p:nvSpPr>
          <p:cNvPr id="16" name="Google Shape;16;p11"/>
          <p:cNvSpPr/>
          <p:nvPr/>
        </p:nvSpPr>
        <p:spPr>
          <a:xfrm>
            <a:off x="457198" y="438151"/>
            <a:ext cx="8220075" cy="5957887"/>
          </a:xfrm>
          <a:prstGeom prst="roundRect">
            <a:avLst>
              <a:gd name="adj" fmla="val 2649"/>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b="0" i="0" u="none" strike="noStrike" cap="none">
                <a:solidFill>
                  <a:schemeClr val="lt1"/>
                </a:solidFill>
                <a:latin typeface="Arial"/>
                <a:ea typeface="Arial"/>
                <a:cs typeface="Arial"/>
                <a:sym typeface="Arial"/>
              </a:rPr>
              <a:t> </a:t>
            </a:r>
            <a:endParaRPr/>
          </a:p>
        </p:txBody>
      </p:sp>
      <p:sp>
        <p:nvSpPr>
          <p:cNvPr id="17" name="Google Shape;17;p11"/>
          <p:cNvSpPr>
            <a:spLocks noGrp="1"/>
          </p:cNvSpPr>
          <p:nvPr>
            <p:ph type="title"/>
          </p:nvPr>
        </p:nvSpPr>
        <p:spPr>
          <a:xfrm>
            <a:off x="457198" y="478895"/>
            <a:ext cx="8220075" cy="994306"/>
          </a:xfrm>
          <a:prstGeom prst="roundRect">
            <a:avLst>
              <a:gd name="adj" fmla="val 9641"/>
            </a:avLst>
          </a:prstGeom>
          <a:noFill/>
          <a:ln>
            <a:noFill/>
          </a:ln>
        </p:spPr>
        <p:txBody>
          <a:bodyPr spcFirstLastPara="1" wrap="square" lIns="252000" tIns="252000" rIns="252000" bIns="252000" anchor="ctr" anchorCtr="1">
            <a:noAutofit/>
          </a:bodyPr>
          <a:lstStyle>
            <a:lvl1pPr lvl="0" algn="l">
              <a:lnSpc>
                <a:spcPct val="90000"/>
              </a:lnSpc>
              <a:spcBef>
                <a:spcPts val="0"/>
              </a:spcBef>
              <a:spcAft>
                <a:spcPts val="0"/>
              </a:spcAft>
              <a:buClr>
                <a:srgbClr val="1C1C1C"/>
              </a:buClr>
              <a:buSzPts val="4000"/>
              <a:buFont typeface="Arial"/>
              <a:buNone/>
              <a:defRPr>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End Slide">
  <p:cSld name="End Slide">
    <p:bg>
      <p:bgPr>
        <a:blipFill>
          <a:blip r:embed="rId2">
            <a:alphaModFix/>
          </a:blip>
          <a:stretch>
            <a:fillRect/>
          </a:stretch>
        </a:blipFill>
        <a:effectLst/>
      </p:bgPr>
    </p:bg>
    <p:spTree>
      <p:nvGrpSpPr>
        <p:cNvPr id="1" name="Shape 18"/>
        <p:cNvGrpSpPr/>
        <p:nvPr/>
      </p:nvGrpSpPr>
      <p:grpSpPr>
        <a:xfrm>
          <a:off x="0" y="0"/>
          <a:ext cx="0" cy="0"/>
          <a:chOff x="0" y="0"/>
          <a:chExt cx="0" cy="0"/>
        </a:xfrm>
      </p:grpSpPr>
      <p:pic>
        <p:nvPicPr>
          <p:cNvPr id="19" name="Google Shape;19;p12"/>
          <p:cNvPicPr preferRelativeResize="0"/>
          <p:nvPr/>
        </p:nvPicPr>
        <p:blipFill rotWithShape="1">
          <a:blip r:embed="rId3">
            <a:alphaModFix/>
          </a:blip>
          <a:srcRect/>
          <a:stretch/>
        </p:blipFill>
        <p:spPr>
          <a:xfrm>
            <a:off x="8522767" y="6196125"/>
            <a:ext cx="576495" cy="580719"/>
          </a:xfrm>
          <a:prstGeom prst="rect">
            <a:avLst/>
          </a:prstGeom>
          <a:noFill/>
          <a:ln>
            <a:noFill/>
          </a:ln>
        </p:spPr>
      </p:pic>
      <p:sp>
        <p:nvSpPr>
          <p:cNvPr id="20" name="Google Shape;20;p12">
            <a:hlinkClick r:id="rId4"/>
          </p:cNvPr>
          <p:cNvSpPr/>
          <p:nvPr/>
        </p:nvSpPr>
        <p:spPr>
          <a:xfrm>
            <a:off x="4137660" y="3152488"/>
            <a:ext cx="868680" cy="553024"/>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with Box">
  <p:cSld name="Title Slide with Box">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13"/>
          <p:cNvSpPr/>
          <p:nvPr/>
        </p:nvSpPr>
        <p:spPr>
          <a:xfrm>
            <a:off x="457198" y="438151"/>
            <a:ext cx="8220075" cy="5957887"/>
          </a:xfrm>
          <a:prstGeom prst="roundRect">
            <a:avLst>
              <a:gd name="adj" fmla="val 2649"/>
            </a:avLst>
          </a:prstGeom>
          <a:solidFill>
            <a:schemeClr val="lt1">
              <a:alpha val="89803"/>
            </a:schemeClr>
          </a:solidFill>
          <a:ln w="25400" cap="rnd" cmpd="sng">
            <a:solidFill>
              <a:schemeClr val="lt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r>
              <a:rPr lang="en-GB" sz="1350">
                <a:solidFill>
                  <a:schemeClr val="lt1"/>
                </a:solidFill>
                <a:latin typeface="Arial"/>
                <a:ea typeface="Arial"/>
                <a:cs typeface="Arial"/>
                <a:sym typeface="Arial"/>
              </a:rPr>
              <a:t> </a:t>
            </a:r>
            <a:endParaRPr/>
          </a:p>
        </p:txBody>
      </p:sp>
      <p:pic>
        <p:nvPicPr>
          <p:cNvPr id="23" name="Google Shape;23;p13"/>
          <p:cNvPicPr preferRelativeResize="0"/>
          <p:nvPr/>
        </p:nvPicPr>
        <p:blipFill rotWithShape="1">
          <a:blip r:embed="rId3">
            <a:alphaModFix/>
          </a:blip>
          <a:srcRect/>
          <a:stretch/>
        </p:blipFill>
        <p:spPr>
          <a:xfrm>
            <a:off x="8072497" y="5734211"/>
            <a:ext cx="576495" cy="580719"/>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Aims Slide">
  <p:cSld name="Aims Slide">
    <p:bg>
      <p:bgPr>
        <a:blipFill>
          <a:blip r:embed="rId2">
            <a:alphaModFix/>
          </a:blip>
          <a:stretch>
            <a:fillRect/>
          </a:stretch>
        </a:blipFill>
        <a:effectLst/>
      </p:bgPr>
    </p:bg>
    <p:spTree>
      <p:nvGrpSpPr>
        <p:cNvPr id="1" name="Shape 24"/>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Shape 9"/>
        <p:cNvGrpSpPr/>
        <p:nvPr/>
      </p:nvGrpSpPr>
      <p:grpSpPr>
        <a:xfrm>
          <a:off x="0" y="0"/>
          <a:ext cx="0" cy="0"/>
          <a:chOff x="0" y="0"/>
          <a:chExt cx="0" cy="0"/>
        </a:xfrm>
      </p:grpSpPr>
      <p:sp>
        <p:nvSpPr>
          <p:cNvPr id="10" name="Google Shape;10;p9"/>
          <p:cNvSpPr>
            <a:spLocks noGrp="1"/>
          </p:cNvSpPr>
          <p:nvPr>
            <p:ph type="title"/>
          </p:nvPr>
        </p:nvSpPr>
        <p:spPr>
          <a:xfrm>
            <a:off x="489745" y="695325"/>
            <a:ext cx="8164510" cy="1150938"/>
          </a:xfrm>
          <a:prstGeom prst="roundRect">
            <a:avLst>
              <a:gd name="adj" fmla="val 9641"/>
            </a:avLst>
          </a:prstGeom>
          <a:noFill/>
          <a:ln>
            <a:noFill/>
          </a:ln>
        </p:spPr>
        <p:txBody>
          <a:bodyPr spcFirstLastPara="1" wrap="square" lIns="252000" tIns="252000" rIns="252000" bIns="252000" anchor="ctr" anchorCtr="1">
            <a:normAutofit/>
          </a:bodyPr>
          <a:lstStyle>
            <a:lvl1pPr marR="0" lvl="0" algn="l" rtl="0">
              <a:lnSpc>
                <a:spcPct val="90000"/>
              </a:lnSpc>
              <a:spcBef>
                <a:spcPts val="0"/>
              </a:spcBef>
              <a:spcAft>
                <a:spcPts val="0"/>
              </a:spcAft>
              <a:buClr>
                <a:srgbClr val="1C1C1C"/>
              </a:buClr>
              <a:buSzPts val="4000"/>
              <a:buFont typeface="Arial"/>
              <a:buNone/>
              <a:defRPr sz="4000" b="1" i="0" u="none" strike="noStrike" cap="none">
                <a:solidFill>
                  <a:srgbClr val="1C1C1C"/>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9"/>
          <p:cNvSpPr>
            <a:spLocks noGrp="1"/>
          </p:cNvSpPr>
          <p:nvPr>
            <p:ph type="body" idx="1"/>
          </p:nvPr>
        </p:nvSpPr>
        <p:spPr>
          <a:xfrm>
            <a:off x="489745" y="1957386"/>
            <a:ext cx="8164510" cy="4387851"/>
          </a:xfrm>
          <a:prstGeom prst="roundRect">
            <a:avLst>
              <a:gd name="adj" fmla="val 2585"/>
            </a:avLst>
          </a:prstGeom>
          <a:noFill/>
          <a:ln>
            <a:noFill/>
          </a:ln>
        </p:spPr>
        <p:txBody>
          <a:bodyPr spcFirstLastPara="1" wrap="square" lIns="252000" tIns="252000" rIns="252000" bIns="252000" anchor="t" anchorCtr="0">
            <a:normAutofit/>
          </a:bodyPr>
          <a:lstStyle>
            <a:lvl1pPr marL="457200" marR="0" lvl="0" indent="-342900" algn="l" rtl="0">
              <a:lnSpc>
                <a:spcPct val="90000"/>
              </a:lnSpc>
              <a:spcBef>
                <a:spcPts val="1000"/>
              </a:spcBef>
              <a:spcAft>
                <a:spcPts val="0"/>
              </a:spcAft>
              <a:buClr>
                <a:srgbClr val="1C1C1C"/>
              </a:buClr>
              <a:buSzPts val="1800"/>
              <a:buFont typeface="Arial"/>
              <a:buChar char="•"/>
              <a:defRPr sz="1800" b="0" i="0" u="none" strike="noStrike" cap="none">
                <a:solidFill>
                  <a:srgbClr val="1C1C1C"/>
                </a:solidFill>
                <a:latin typeface="Arial"/>
                <a:ea typeface="Arial"/>
                <a:cs typeface="Arial"/>
                <a:sym typeface="Arial"/>
              </a:defRPr>
            </a:lvl1pPr>
            <a:lvl2pPr marL="914400" marR="0" lvl="1" indent="-330200" algn="l" rtl="0">
              <a:lnSpc>
                <a:spcPct val="90000"/>
              </a:lnSpc>
              <a:spcBef>
                <a:spcPts val="500"/>
              </a:spcBef>
              <a:spcAft>
                <a:spcPts val="0"/>
              </a:spcAft>
              <a:buClr>
                <a:srgbClr val="1C1C1C"/>
              </a:buClr>
              <a:buSzPts val="1600"/>
              <a:buFont typeface="Arial"/>
              <a:buChar char="•"/>
              <a:defRPr sz="1600" b="0" i="0" u="none" strike="noStrike" cap="none">
                <a:solidFill>
                  <a:srgbClr val="1C1C1C"/>
                </a:solidFill>
                <a:latin typeface="Arial"/>
                <a:ea typeface="Arial"/>
                <a:cs typeface="Arial"/>
                <a:sym typeface="Arial"/>
              </a:defRPr>
            </a:lvl2pPr>
            <a:lvl3pPr marL="1371600" marR="0" lvl="2"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3pPr>
            <a:lvl4pPr marL="1828800" marR="0" lvl="3"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4pPr>
            <a:lvl5pPr marL="2286000" marR="0" lvl="4" indent="-317500" algn="l" rtl="0">
              <a:lnSpc>
                <a:spcPct val="90000"/>
              </a:lnSpc>
              <a:spcBef>
                <a:spcPts val="500"/>
              </a:spcBef>
              <a:spcAft>
                <a:spcPts val="0"/>
              </a:spcAft>
              <a:buClr>
                <a:srgbClr val="1C1C1C"/>
              </a:buClr>
              <a:buSzPts val="1400"/>
              <a:buFont typeface="Arial"/>
              <a:buChar char="•"/>
              <a:defRPr sz="1400" b="0" i="0" u="none" strike="noStrike" cap="none">
                <a:solidFill>
                  <a:srgbClr val="1C1C1C"/>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9.jpg"/><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9.jpg"/><Relationship Id="rId5" Type="http://schemas.openxmlformats.org/officeDocument/2006/relationships/image" Target="../media/image8.pn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8" Type="http://schemas.openxmlformats.org/officeDocument/2006/relationships/image" Target="../media/image9.jp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11.png"/><Relationship Id="rId7"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6.png"/><Relationship Id="rId10" Type="http://schemas.openxmlformats.org/officeDocument/2006/relationships/image" Target="../media/image17.png"/><Relationship Id="rId4" Type="http://schemas.openxmlformats.org/officeDocument/2006/relationships/image" Target="../media/image10.jpg"/><Relationship Id="rId9" Type="http://schemas.openxmlformats.org/officeDocument/2006/relationships/image" Target="../media/image9.jp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9.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8"/>
        <p:cNvGrpSpPr/>
        <p:nvPr/>
      </p:nvGrpSpPr>
      <p:grpSpPr>
        <a:xfrm>
          <a:off x="0" y="0"/>
          <a:ext cx="0" cy="0"/>
          <a:chOff x="0" y="0"/>
          <a:chExt cx="0" cy="0"/>
        </a:xfrm>
      </p:grpSpPr>
      <p:sp>
        <p:nvSpPr>
          <p:cNvPr id="2" name="Rectangle 1"/>
          <p:cNvSpPr/>
          <p:nvPr/>
        </p:nvSpPr>
        <p:spPr>
          <a:xfrm>
            <a:off x="4170218" y="5638800"/>
            <a:ext cx="734291" cy="374073"/>
          </a:xfrm>
          <a:prstGeom prst="rect">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3" name="Rectangle 2"/>
          <p:cNvSpPr/>
          <p:nvPr/>
        </p:nvSpPr>
        <p:spPr>
          <a:xfrm>
            <a:off x="8492836" y="6192982"/>
            <a:ext cx="512619" cy="66501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2"/>
        <p:cNvGrpSpPr/>
        <p:nvPr/>
      </p:nvGrpSpPr>
      <p:grpSpPr>
        <a:xfrm>
          <a:off x="0" y="0"/>
          <a:ext cx="0" cy="0"/>
          <a:chOff x="0" y="0"/>
          <a:chExt cx="0" cy="0"/>
        </a:xfrm>
      </p:grpSpPr>
      <p:pic>
        <p:nvPicPr>
          <p:cNvPr id="33" name="Google Shape;33;p2"/>
          <p:cNvPicPr preferRelativeResize="0"/>
          <p:nvPr/>
        </p:nvPicPr>
        <p:blipFill rotWithShape="1">
          <a:blip r:embed="rId3">
            <a:alphaModFix/>
          </a:blip>
          <a:srcRect l="973" t="37539" r="6327" b="6996"/>
          <a:stretch/>
        </p:blipFill>
        <p:spPr>
          <a:xfrm>
            <a:off x="-9054" y="2544023"/>
            <a:ext cx="9153053" cy="3871791"/>
          </a:xfrm>
          <a:prstGeom prst="rect">
            <a:avLst/>
          </a:prstGeom>
          <a:noFill/>
          <a:ln>
            <a:noFill/>
          </a:ln>
        </p:spPr>
      </p:pic>
      <p:sp>
        <p:nvSpPr>
          <p:cNvPr id="34" name="Google Shape;34;p2"/>
          <p:cNvSpPr/>
          <p:nvPr/>
        </p:nvSpPr>
        <p:spPr>
          <a:xfrm>
            <a:off x="755650" y="862097"/>
            <a:ext cx="76327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800" b="0" i="0" u="none" strike="noStrike" cap="none" dirty="0">
                <a:solidFill>
                  <a:schemeClr val="dk1"/>
                </a:solidFill>
                <a:latin typeface="Arial"/>
                <a:ea typeface="Arial"/>
                <a:cs typeface="Arial"/>
                <a:sym typeface="Arial"/>
              </a:rPr>
              <a:t>It was a blazing hot day in the city of Medina. The residents found shade in the many beautiful gardens in the city. They sat under the shade of tall trees and sipped cool drinks.</a:t>
            </a:r>
            <a:endParaRPr dirty="0"/>
          </a:p>
        </p:txBody>
      </p:sp>
      <p:grpSp>
        <p:nvGrpSpPr>
          <p:cNvPr id="35" name="Google Shape;35;p2"/>
          <p:cNvGrpSpPr/>
          <p:nvPr/>
        </p:nvGrpSpPr>
        <p:grpSpPr>
          <a:xfrm>
            <a:off x="-691010" y="1778129"/>
            <a:ext cx="9642626" cy="6648717"/>
            <a:chOff x="-654797" y="1642327"/>
            <a:chExt cx="9642626" cy="6648717"/>
          </a:xfrm>
        </p:grpSpPr>
        <p:sp>
          <p:nvSpPr>
            <p:cNvPr id="36" name="Google Shape;36;p2"/>
            <p:cNvSpPr/>
            <p:nvPr/>
          </p:nvSpPr>
          <p:spPr>
            <a:xfrm rot="-7667610">
              <a:off x="3847946" y="1124067"/>
              <a:ext cx="1522271" cy="8141664"/>
            </a:xfrm>
            <a:prstGeom prst="flowChartManualOperation">
              <a:avLst/>
            </a:prstGeom>
            <a:solidFill>
              <a:srgbClr val="FCF491">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7" name="Google Shape;37;p2"/>
            <p:cNvSpPr/>
            <p:nvPr/>
          </p:nvSpPr>
          <p:spPr>
            <a:xfrm rot="-6200555">
              <a:off x="3057661" y="-964125"/>
              <a:ext cx="1522271" cy="8834349"/>
            </a:xfrm>
            <a:prstGeom prst="flowChartManualOperation">
              <a:avLst/>
            </a:prstGeom>
            <a:solidFill>
              <a:srgbClr val="FCF491">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8" name="Google Shape;38;p2"/>
            <p:cNvSpPr/>
            <p:nvPr/>
          </p:nvSpPr>
          <p:spPr>
            <a:xfrm rot="-9618087">
              <a:off x="6538187" y="2195198"/>
              <a:ext cx="1522271" cy="5471940"/>
            </a:xfrm>
            <a:prstGeom prst="flowChartManualOperation">
              <a:avLst/>
            </a:prstGeom>
            <a:solidFill>
              <a:srgbClr val="FCF491">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39" name="Google Shape;39;p2"/>
            <p:cNvPicPr preferRelativeResize="0"/>
            <p:nvPr/>
          </p:nvPicPr>
          <p:blipFill rotWithShape="1">
            <a:blip r:embed="rId4">
              <a:alphaModFix/>
            </a:blip>
            <a:srcRect/>
            <a:stretch/>
          </p:blipFill>
          <p:spPr>
            <a:xfrm>
              <a:off x="7240511" y="1642327"/>
              <a:ext cx="1747318" cy="1747318"/>
            </a:xfrm>
            <a:prstGeom prst="rect">
              <a:avLst/>
            </a:prstGeom>
            <a:noFill/>
            <a:ln>
              <a:noFill/>
            </a:ln>
          </p:spPr>
        </p:pic>
      </p:grpSp>
      <p:grpSp>
        <p:nvGrpSpPr>
          <p:cNvPr id="40" name="Google Shape;40;p2"/>
          <p:cNvGrpSpPr/>
          <p:nvPr/>
        </p:nvGrpSpPr>
        <p:grpSpPr>
          <a:xfrm>
            <a:off x="291246" y="3981062"/>
            <a:ext cx="4710041" cy="2268488"/>
            <a:chOff x="291246" y="3981062"/>
            <a:chExt cx="4710041" cy="2268488"/>
          </a:xfrm>
        </p:grpSpPr>
        <p:sp>
          <p:nvSpPr>
            <p:cNvPr id="41" name="Google Shape;41;p2"/>
            <p:cNvSpPr/>
            <p:nvPr/>
          </p:nvSpPr>
          <p:spPr>
            <a:xfrm rot="-1944114">
              <a:off x="742384" y="4255234"/>
              <a:ext cx="1365262" cy="1176950"/>
            </a:xfrm>
            <a:prstGeom prst="hexagon">
              <a:avLst>
                <a:gd name="adj" fmla="val 25000"/>
                <a:gd name="vf" fmla="val 115470"/>
              </a:avLst>
            </a:prstGeom>
            <a:solidFill>
              <a:srgbClr val="FAF3D5">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2" name="Google Shape;42;p2"/>
            <p:cNvSpPr/>
            <p:nvPr/>
          </p:nvSpPr>
          <p:spPr>
            <a:xfrm rot="2306827">
              <a:off x="378298" y="4646687"/>
              <a:ext cx="545421" cy="470191"/>
            </a:xfrm>
            <a:prstGeom prst="hexagon">
              <a:avLst>
                <a:gd name="adj" fmla="val 25000"/>
                <a:gd name="vf" fmla="val 115470"/>
              </a:avLst>
            </a:prstGeom>
            <a:solidFill>
              <a:srgbClr val="FAF3D5">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3" name="Google Shape;43;p2"/>
            <p:cNvSpPr/>
            <p:nvPr/>
          </p:nvSpPr>
          <p:spPr>
            <a:xfrm rot="-6048044">
              <a:off x="4446541" y="5476413"/>
              <a:ext cx="545421" cy="470191"/>
            </a:xfrm>
            <a:prstGeom prst="hexagon">
              <a:avLst>
                <a:gd name="adj" fmla="val 25000"/>
                <a:gd name="vf" fmla="val 115470"/>
              </a:avLst>
            </a:prstGeom>
            <a:solidFill>
              <a:srgbClr val="FAF3D5">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44" name="Google Shape;44;p2"/>
            <p:cNvSpPr/>
            <p:nvPr/>
          </p:nvSpPr>
          <p:spPr>
            <a:xfrm rot="-8300043">
              <a:off x="4545104" y="5910809"/>
              <a:ext cx="312081" cy="269036"/>
            </a:xfrm>
            <a:prstGeom prst="hexagon">
              <a:avLst>
                <a:gd name="adj" fmla="val 25000"/>
                <a:gd name="vf" fmla="val 115470"/>
              </a:avLst>
            </a:prstGeom>
            <a:solidFill>
              <a:srgbClr val="FAF3D5">
                <a:alpha val="60000"/>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48"/>
        <p:cNvGrpSpPr/>
        <p:nvPr/>
      </p:nvGrpSpPr>
      <p:grpSpPr>
        <a:xfrm>
          <a:off x="0" y="0"/>
          <a:ext cx="0" cy="0"/>
          <a:chOff x="0" y="0"/>
          <a:chExt cx="0" cy="0"/>
        </a:xfrm>
      </p:grpSpPr>
      <p:sp>
        <p:nvSpPr>
          <p:cNvPr id="49" name="Google Shape;49;p3"/>
          <p:cNvSpPr/>
          <p:nvPr/>
        </p:nvSpPr>
        <p:spPr>
          <a:xfrm>
            <a:off x="755650" y="862097"/>
            <a:ext cx="76327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The Prophet </a:t>
            </a:r>
            <a:r>
              <a:rPr lang="en-GB" sz="1800" dirty="0" smtClean="0">
                <a:solidFill>
                  <a:schemeClr val="dk1"/>
                </a:solidFill>
                <a:latin typeface="Arial"/>
                <a:ea typeface="Arial"/>
                <a:cs typeface="Arial"/>
                <a:sym typeface="Arial"/>
              </a:rPr>
              <a:t>Muhammad</a:t>
            </a:r>
            <a:r>
              <a:rPr lang="en-AU" sz="1800" dirty="0">
                <a:solidFill>
                  <a:schemeClr val="tx1"/>
                </a:solidFill>
                <a:latin typeface="+mn-lt"/>
              </a:rPr>
              <a:t> </a:t>
            </a:r>
            <a:r>
              <a:rPr lang="en-GB" sz="1800" dirty="0" smtClean="0">
                <a:solidFill>
                  <a:schemeClr val="dk1"/>
                </a:solidFill>
                <a:latin typeface="Arial"/>
                <a:ea typeface="Arial"/>
                <a:cs typeface="Arial"/>
                <a:sym typeface="Arial"/>
              </a:rPr>
              <a:t>was </a:t>
            </a:r>
            <a:r>
              <a:rPr lang="en-GB" sz="1800" dirty="0">
                <a:solidFill>
                  <a:schemeClr val="dk1"/>
                </a:solidFill>
                <a:latin typeface="Arial"/>
                <a:ea typeface="Arial"/>
                <a:cs typeface="Arial"/>
                <a:sym typeface="Arial"/>
              </a:rPr>
              <a:t>walking through one of the gardens. He enjoyed the cool shade of the trees as he listened to people having fun together.</a:t>
            </a:r>
            <a:endParaRPr dirty="0"/>
          </a:p>
        </p:txBody>
      </p:sp>
      <p:pic>
        <p:nvPicPr>
          <p:cNvPr id="50" name="Google Shape;50;p3"/>
          <p:cNvPicPr preferRelativeResize="0"/>
          <p:nvPr/>
        </p:nvPicPr>
        <p:blipFill rotWithShape="1">
          <a:blip r:embed="rId3">
            <a:alphaModFix/>
          </a:blip>
          <a:srcRect t="6895" r="16528" b="31736"/>
          <a:stretch/>
        </p:blipFill>
        <p:spPr>
          <a:xfrm>
            <a:off x="755650" y="2139044"/>
            <a:ext cx="7632700" cy="3967842"/>
          </a:xfrm>
          <a:prstGeom prst="rect">
            <a:avLst/>
          </a:prstGeom>
          <a:noFill/>
          <a:ln>
            <a:noFill/>
          </a:ln>
        </p:spPr>
      </p:pic>
      <p:pic>
        <p:nvPicPr>
          <p:cNvPr id="51" name="Google Shape;51;p3"/>
          <p:cNvPicPr preferRelativeResize="0"/>
          <p:nvPr/>
        </p:nvPicPr>
        <p:blipFill rotWithShape="1">
          <a:blip r:embed="rId4">
            <a:alphaModFix/>
          </a:blip>
          <a:srcRect l="44663" t="31191" b="10950"/>
          <a:stretch/>
        </p:blipFill>
        <p:spPr>
          <a:xfrm>
            <a:off x="147767" y="2139044"/>
            <a:ext cx="5032117" cy="3967842"/>
          </a:xfrm>
          <a:prstGeom prst="rect">
            <a:avLst/>
          </a:prstGeom>
          <a:noFill/>
          <a:ln>
            <a:noFill/>
          </a:ln>
        </p:spPr>
      </p:pic>
      <p:pic>
        <p:nvPicPr>
          <p:cNvPr id="52" name="Google Shape;52;p3"/>
          <p:cNvPicPr preferRelativeResize="0"/>
          <p:nvPr/>
        </p:nvPicPr>
        <p:blipFill rotWithShape="1">
          <a:blip r:embed="rId5">
            <a:alphaModFix/>
          </a:blip>
          <a:srcRect/>
          <a:stretch/>
        </p:blipFill>
        <p:spPr>
          <a:xfrm>
            <a:off x="0" y="1895884"/>
            <a:ext cx="755650" cy="4978894"/>
          </a:xfrm>
          <a:prstGeom prst="rect">
            <a:avLst/>
          </a:prstGeom>
          <a:noFill/>
          <a:ln>
            <a:noFill/>
          </a:ln>
        </p:spPr>
      </p:pic>
      <p:sp>
        <p:nvSpPr>
          <p:cNvPr id="53" name="Google Shape;53;p3"/>
          <p:cNvSpPr/>
          <p:nvPr/>
        </p:nvSpPr>
        <p:spPr>
          <a:xfrm>
            <a:off x="-4523016" y="4816929"/>
            <a:ext cx="9095016" cy="2171700"/>
          </a:xfrm>
          <a:prstGeom prst="ellipse">
            <a:avLst/>
          </a:prstGeom>
          <a:solidFill>
            <a:schemeClr val="dk2">
              <a:alpha val="6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nvGrpSpPr>
          <p:cNvPr id="54" name="Google Shape;54;p3"/>
          <p:cNvGrpSpPr/>
          <p:nvPr/>
        </p:nvGrpSpPr>
        <p:grpSpPr>
          <a:xfrm>
            <a:off x="2838081" y="4683484"/>
            <a:ext cx="2421910" cy="1876736"/>
            <a:chOff x="2838081" y="4683484"/>
            <a:chExt cx="2421910" cy="1876736"/>
          </a:xfrm>
        </p:grpSpPr>
        <p:sp>
          <p:nvSpPr>
            <p:cNvPr id="55" name="Google Shape;55;p3"/>
            <p:cNvSpPr/>
            <p:nvPr/>
          </p:nvSpPr>
          <p:spPr>
            <a:xfrm rot="1630094">
              <a:off x="2936069" y="5138322"/>
              <a:ext cx="2225933" cy="967061"/>
            </a:xfrm>
            <a:prstGeom prst="irregularSeal2">
              <a:avLst/>
            </a:prstGeom>
            <a:solidFill>
              <a:srgbClr val="F3B583"/>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6" name="Google Shape;56;p3"/>
            <p:cNvSpPr/>
            <p:nvPr/>
          </p:nvSpPr>
          <p:spPr>
            <a:xfrm rot="984940">
              <a:off x="3258228" y="5465874"/>
              <a:ext cx="1379641" cy="246221"/>
            </a:xfrm>
            <a:prstGeom prst="rect">
              <a:avLst/>
            </a:prstGeom>
            <a:noFill/>
            <a:ln>
              <a:noFill/>
            </a:ln>
          </p:spPr>
          <p:txBody>
            <a:bodyPr spcFirstLastPara="1" wrap="square" lIns="0" tIns="0" rIns="0" bIns="0" anchor="t" anchorCtr="0">
              <a:spAutoFit/>
            </a:bodyPr>
            <a:lstStyle/>
            <a:p>
              <a:pPr marL="0" marR="0" lvl="0" indent="0" algn="ctr" rtl="0">
                <a:spcBef>
                  <a:spcPts val="0"/>
                </a:spcBef>
                <a:spcAft>
                  <a:spcPts val="0"/>
                </a:spcAft>
                <a:buNone/>
              </a:pPr>
              <a:r>
                <a:rPr lang="en-GB" sz="1600" i="1">
                  <a:solidFill>
                    <a:schemeClr val="dk1"/>
                  </a:solidFill>
                  <a:latin typeface="Arial"/>
                  <a:ea typeface="Arial"/>
                  <a:cs typeface="Arial"/>
                  <a:sym typeface="Arial"/>
                </a:rPr>
                <a:t>That’s funny!</a:t>
              </a:r>
              <a:endParaRPr/>
            </a:p>
          </p:txBody>
        </p:sp>
      </p:grpSp>
      <p:grpSp>
        <p:nvGrpSpPr>
          <p:cNvPr id="57" name="Google Shape;57;p3"/>
          <p:cNvGrpSpPr/>
          <p:nvPr/>
        </p:nvGrpSpPr>
        <p:grpSpPr>
          <a:xfrm>
            <a:off x="1804219" y="4644624"/>
            <a:ext cx="2742376" cy="1024910"/>
            <a:chOff x="1804219" y="4644624"/>
            <a:chExt cx="2742376" cy="1024910"/>
          </a:xfrm>
        </p:grpSpPr>
        <p:sp>
          <p:nvSpPr>
            <p:cNvPr id="58" name="Google Shape;58;p3"/>
            <p:cNvSpPr/>
            <p:nvPr/>
          </p:nvSpPr>
          <p:spPr>
            <a:xfrm rot="-877212">
              <a:off x="1854480" y="4959978"/>
              <a:ext cx="1258885" cy="559740"/>
            </a:xfrm>
            <a:prstGeom prst="wedgeEllipseCallout">
              <a:avLst>
                <a:gd name="adj1" fmla="val -20833"/>
                <a:gd name="adj2" fmla="val 62500"/>
              </a:avLst>
            </a:prstGeom>
            <a:solidFill>
              <a:srgbClr val="F5E8AC"/>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59" name="Google Shape;59;p3"/>
            <p:cNvSpPr/>
            <p:nvPr/>
          </p:nvSpPr>
          <p:spPr>
            <a:xfrm rot="-714512">
              <a:off x="2164733" y="4886422"/>
              <a:ext cx="2375672" cy="30777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2000" i="1">
                  <a:solidFill>
                    <a:schemeClr val="dk1"/>
                  </a:solidFill>
                  <a:latin typeface="Arial"/>
                  <a:ea typeface="Arial"/>
                  <a:cs typeface="Arial"/>
                  <a:sym typeface="Arial"/>
                </a:rPr>
                <a:t>Ahah</a:t>
              </a:r>
              <a:endParaRPr sz="2000" i="1">
                <a:solidFill>
                  <a:schemeClr val="dk1"/>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1000"/>
                                  </p:stCondLst>
                                  <p:childTnLst>
                                    <p:set>
                                      <p:cBhvr>
                                        <p:cTn id="6" dur="1" fill="hold">
                                          <p:stCondLst>
                                            <p:cond delay="0"/>
                                          </p:stCondLst>
                                        </p:cTn>
                                        <p:tgtEl>
                                          <p:spTgt spid="57"/>
                                        </p:tgtEl>
                                        <p:attrNameLst>
                                          <p:attrName>style.visibility</p:attrName>
                                        </p:attrNameLst>
                                      </p:cBhvr>
                                      <p:to>
                                        <p:strVal val="visible"/>
                                      </p:to>
                                    </p:set>
                                    <p:animEffect transition="in" filter="fade">
                                      <p:cBhvr>
                                        <p:cTn id="7" dur="500"/>
                                        <p:tgtEl>
                                          <p:spTgt spid="57"/>
                                        </p:tgtEl>
                                      </p:cBhvr>
                                    </p:animEffect>
                                  </p:childTnLst>
                                </p:cTn>
                              </p:par>
                              <p:par>
                                <p:cTn id="8" presetID="10" presetClass="entr" presetSubtype="0" fill="hold" nodeType="withEffect">
                                  <p:stCondLst>
                                    <p:cond delay="1500"/>
                                  </p:stCondLst>
                                  <p:childTnLst>
                                    <p:set>
                                      <p:cBhvr>
                                        <p:cTn id="9" dur="1" fill="hold">
                                          <p:stCondLst>
                                            <p:cond delay="0"/>
                                          </p:stCondLst>
                                        </p:cTn>
                                        <p:tgtEl>
                                          <p:spTgt spid="54"/>
                                        </p:tgtEl>
                                        <p:attrNameLst>
                                          <p:attrName>style.visibility</p:attrName>
                                        </p:attrNameLst>
                                      </p:cBhvr>
                                      <p:to>
                                        <p:strVal val="visible"/>
                                      </p:to>
                                    </p:set>
                                    <p:animEffect transition="in" filter="fade">
                                      <p:cBhvr>
                                        <p:cTn id="1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3"/>
        <p:cNvGrpSpPr/>
        <p:nvPr/>
      </p:nvGrpSpPr>
      <p:grpSpPr>
        <a:xfrm>
          <a:off x="0" y="0"/>
          <a:ext cx="0" cy="0"/>
          <a:chOff x="0" y="0"/>
          <a:chExt cx="0" cy="0"/>
        </a:xfrm>
      </p:grpSpPr>
      <p:pic>
        <p:nvPicPr>
          <p:cNvPr id="64" name="Google Shape;64;p4"/>
          <p:cNvPicPr preferRelativeResize="0"/>
          <p:nvPr/>
        </p:nvPicPr>
        <p:blipFill rotWithShape="1">
          <a:blip r:embed="rId3">
            <a:alphaModFix/>
          </a:blip>
          <a:srcRect l="-8261" t="6895" r="-197" b="31736"/>
          <a:stretch/>
        </p:blipFill>
        <p:spPr>
          <a:xfrm>
            <a:off x="-1" y="2139044"/>
            <a:ext cx="9917724" cy="3967842"/>
          </a:xfrm>
          <a:prstGeom prst="rect">
            <a:avLst/>
          </a:prstGeom>
          <a:noFill/>
          <a:ln>
            <a:noFill/>
          </a:ln>
        </p:spPr>
      </p:pic>
      <p:sp>
        <p:nvSpPr>
          <p:cNvPr id="65" name="Google Shape;65;p4"/>
          <p:cNvSpPr/>
          <p:nvPr/>
        </p:nvSpPr>
        <p:spPr>
          <a:xfrm>
            <a:off x="755650" y="862097"/>
            <a:ext cx="76327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All of a sudden, the Prophet </a:t>
            </a:r>
            <a:r>
              <a:rPr lang="en-GB" sz="1800" dirty="0" smtClean="0">
                <a:solidFill>
                  <a:schemeClr val="dk1"/>
                </a:solidFill>
                <a:latin typeface="Arial"/>
                <a:ea typeface="Arial"/>
                <a:cs typeface="Arial"/>
                <a:sym typeface="Arial"/>
              </a:rPr>
              <a:t>Muhammad</a:t>
            </a:r>
            <a:r>
              <a:rPr lang="en-AU" sz="1800" dirty="0">
                <a:solidFill>
                  <a:schemeClr val="tx1"/>
                </a:solidFill>
                <a:latin typeface="+mn-lt"/>
              </a:rPr>
              <a:t> </a:t>
            </a:r>
            <a:r>
              <a:rPr lang="en-GB" sz="1800" dirty="0" smtClean="0">
                <a:solidFill>
                  <a:schemeClr val="dk1"/>
                </a:solidFill>
                <a:latin typeface="Arial"/>
                <a:ea typeface="Arial"/>
                <a:cs typeface="Arial"/>
                <a:sym typeface="Arial"/>
              </a:rPr>
              <a:t>heard </a:t>
            </a:r>
            <a:r>
              <a:rPr lang="en-GB" sz="1800" dirty="0">
                <a:solidFill>
                  <a:schemeClr val="dk1"/>
                </a:solidFill>
                <a:latin typeface="Arial"/>
                <a:ea typeface="Arial"/>
                <a:cs typeface="Arial"/>
                <a:sym typeface="Arial"/>
              </a:rPr>
              <a:t>a strange, wailing noise. The Prophet </a:t>
            </a:r>
            <a:r>
              <a:rPr lang="en-GB" sz="1800" dirty="0" smtClean="0">
                <a:solidFill>
                  <a:schemeClr val="dk1"/>
                </a:solidFill>
                <a:latin typeface="Arial"/>
                <a:ea typeface="Arial"/>
                <a:cs typeface="Arial"/>
                <a:sym typeface="Arial"/>
              </a:rPr>
              <a:t>Muhammad </a:t>
            </a:r>
            <a:r>
              <a:rPr lang="en-GB" sz="1800" dirty="0">
                <a:solidFill>
                  <a:schemeClr val="dk1"/>
                </a:solidFill>
                <a:latin typeface="Arial"/>
                <a:ea typeface="Arial"/>
                <a:cs typeface="Arial"/>
                <a:sym typeface="Arial"/>
              </a:rPr>
              <a:t>looked around to see where the sound was coming from. </a:t>
            </a:r>
            <a:endParaRPr dirty="0"/>
          </a:p>
        </p:txBody>
      </p:sp>
      <p:pic>
        <p:nvPicPr>
          <p:cNvPr id="66" name="Google Shape;66;p4"/>
          <p:cNvPicPr preferRelativeResize="0"/>
          <p:nvPr/>
        </p:nvPicPr>
        <p:blipFill rotWithShape="1">
          <a:blip r:embed="rId4">
            <a:alphaModFix/>
          </a:blip>
          <a:srcRect t="-2176" r="47424" b="2175"/>
          <a:stretch/>
        </p:blipFill>
        <p:spPr>
          <a:xfrm>
            <a:off x="8386692" y="1753299"/>
            <a:ext cx="757307" cy="5113090"/>
          </a:xfrm>
          <a:prstGeom prst="rect">
            <a:avLst/>
          </a:prstGeom>
          <a:noFill/>
          <a:ln>
            <a:noFill/>
          </a:ln>
        </p:spPr>
      </p:pic>
      <p:grpSp>
        <p:nvGrpSpPr>
          <p:cNvPr id="67" name="Google Shape;67;p4"/>
          <p:cNvGrpSpPr/>
          <p:nvPr/>
        </p:nvGrpSpPr>
        <p:grpSpPr>
          <a:xfrm>
            <a:off x="7314292" y="2247634"/>
            <a:ext cx="815521" cy="1446348"/>
            <a:chOff x="7314292" y="2247634"/>
            <a:chExt cx="815521" cy="1446348"/>
          </a:xfrm>
        </p:grpSpPr>
        <p:sp>
          <p:nvSpPr>
            <p:cNvPr id="68" name="Google Shape;68;p4"/>
            <p:cNvSpPr/>
            <p:nvPr/>
          </p:nvSpPr>
          <p:spPr>
            <a:xfrm rot="736752">
              <a:off x="7311809" y="2794000"/>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69" name="Google Shape;69;p4"/>
            <p:cNvSpPr/>
            <p:nvPr/>
          </p:nvSpPr>
          <p:spPr>
            <a:xfrm rot="-760809">
              <a:off x="7312186" y="3125926"/>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0" name="Google Shape;70;p4"/>
            <p:cNvSpPr/>
            <p:nvPr/>
          </p:nvSpPr>
          <p:spPr>
            <a:xfrm rot="-2166233">
              <a:off x="7423714" y="3416491"/>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71" name="Google Shape;71;p4"/>
            <p:cNvSpPr/>
            <p:nvPr/>
          </p:nvSpPr>
          <p:spPr>
            <a:xfrm rot="2164967">
              <a:off x="7422268" y="2466403"/>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72" name="Google Shape;72;p4"/>
          <p:cNvPicPr preferRelativeResize="0"/>
          <p:nvPr/>
        </p:nvPicPr>
        <p:blipFill rotWithShape="1">
          <a:blip r:embed="rId5">
            <a:alphaModFix/>
          </a:blip>
          <a:srcRect l="44663" t="31191" b="10950"/>
          <a:stretch/>
        </p:blipFill>
        <p:spPr>
          <a:xfrm>
            <a:off x="735496" y="2139044"/>
            <a:ext cx="5032117" cy="3967842"/>
          </a:xfrm>
          <a:prstGeom prst="rect">
            <a:avLst/>
          </a:prstGeom>
          <a:noFill/>
          <a:ln>
            <a:noFill/>
          </a:ln>
        </p:spPr>
      </p:pic>
      <p:pic>
        <p:nvPicPr>
          <p:cNvPr id="73" name="Google Shape;73;p4"/>
          <p:cNvPicPr preferRelativeResize="0"/>
          <p:nvPr/>
        </p:nvPicPr>
        <p:blipFill rotWithShape="1">
          <a:blip r:embed="rId6">
            <a:alphaModFix/>
          </a:blip>
          <a:srcRect/>
          <a:stretch/>
        </p:blipFill>
        <p:spPr>
          <a:xfrm>
            <a:off x="0" y="1895884"/>
            <a:ext cx="755650" cy="4978894"/>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500"/>
                                  </p:stCondLst>
                                  <p:childTnLst>
                                    <p:set>
                                      <p:cBhvr>
                                        <p:cTn id="6" dur="1" fill="hold">
                                          <p:stCondLst>
                                            <p:cond delay="0"/>
                                          </p:stCondLst>
                                        </p:cTn>
                                        <p:tgtEl>
                                          <p:spTgt spid="67"/>
                                        </p:tgtEl>
                                        <p:attrNameLst>
                                          <p:attrName>style.visibility</p:attrName>
                                        </p:attrNameLst>
                                      </p:cBhvr>
                                      <p:to>
                                        <p:strVal val="visible"/>
                                      </p:to>
                                    </p:set>
                                    <p:animEffect transition="in" filter="fade">
                                      <p:cBhvr>
                                        <p:cTn id="7" dur="500"/>
                                        <p:tgtEl>
                                          <p:spTgt spid="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7"/>
        <p:cNvGrpSpPr/>
        <p:nvPr/>
      </p:nvGrpSpPr>
      <p:grpSpPr>
        <a:xfrm>
          <a:off x="0" y="0"/>
          <a:ext cx="0" cy="0"/>
          <a:chOff x="0" y="0"/>
          <a:chExt cx="0" cy="0"/>
        </a:xfrm>
      </p:grpSpPr>
      <p:sp>
        <p:nvSpPr>
          <p:cNvPr id="78" name="Google Shape;78;p5"/>
          <p:cNvSpPr/>
          <p:nvPr/>
        </p:nvSpPr>
        <p:spPr>
          <a:xfrm>
            <a:off x="755650" y="862097"/>
            <a:ext cx="7632700" cy="830997"/>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Eventually, the Prophet </a:t>
            </a:r>
            <a:r>
              <a:rPr lang="en-GB" sz="1800" dirty="0" smtClean="0">
                <a:solidFill>
                  <a:schemeClr val="dk1"/>
                </a:solidFill>
                <a:latin typeface="Arial"/>
                <a:ea typeface="Arial"/>
                <a:cs typeface="Arial"/>
                <a:sym typeface="Arial"/>
              </a:rPr>
              <a:t>Muhammad </a:t>
            </a:r>
            <a:r>
              <a:rPr lang="en-GB" sz="1800" dirty="0">
                <a:solidFill>
                  <a:schemeClr val="dk1"/>
                </a:solidFill>
                <a:latin typeface="Arial"/>
                <a:ea typeface="Arial"/>
                <a:cs typeface="Arial"/>
                <a:sym typeface="Arial"/>
              </a:rPr>
              <a:t>discovered the source of the noise. It was a camel. The camel was tied to a wooden post, out in the blazing sunshine with no shade. The camel was hot and thirsty.</a:t>
            </a:r>
            <a:endParaRPr dirty="0"/>
          </a:p>
        </p:txBody>
      </p:sp>
      <p:grpSp>
        <p:nvGrpSpPr>
          <p:cNvPr id="79" name="Google Shape;79;p5"/>
          <p:cNvGrpSpPr/>
          <p:nvPr/>
        </p:nvGrpSpPr>
        <p:grpSpPr>
          <a:xfrm>
            <a:off x="7314292" y="2247634"/>
            <a:ext cx="815521" cy="1446348"/>
            <a:chOff x="7314292" y="2247634"/>
            <a:chExt cx="815521" cy="1446348"/>
          </a:xfrm>
        </p:grpSpPr>
        <p:sp>
          <p:nvSpPr>
            <p:cNvPr id="80" name="Google Shape;80;p5"/>
            <p:cNvSpPr/>
            <p:nvPr/>
          </p:nvSpPr>
          <p:spPr>
            <a:xfrm rot="736752">
              <a:off x="7311809" y="2794000"/>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1" name="Google Shape;81;p5"/>
            <p:cNvSpPr/>
            <p:nvPr/>
          </p:nvSpPr>
          <p:spPr>
            <a:xfrm rot="-760809">
              <a:off x="7312186" y="3125926"/>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2" name="Google Shape;82;p5"/>
            <p:cNvSpPr/>
            <p:nvPr/>
          </p:nvSpPr>
          <p:spPr>
            <a:xfrm rot="-2166233">
              <a:off x="7423714" y="3416491"/>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3" name="Google Shape;83;p5"/>
            <p:cNvSpPr/>
            <p:nvPr/>
          </p:nvSpPr>
          <p:spPr>
            <a:xfrm rot="2164967">
              <a:off x="7422268" y="2466403"/>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84" name="Google Shape;84;p5"/>
          <p:cNvPicPr preferRelativeResize="0"/>
          <p:nvPr/>
        </p:nvPicPr>
        <p:blipFill rotWithShape="1">
          <a:blip r:embed="rId3">
            <a:alphaModFix/>
          </a:blip>
          <a:srcRect l="22383" t="18735" r="-2" b="24166"/>
          <a:stretch/>
        </p:blipFill>
        <p:spPr>
          <a:xfrm flipH="1">
            <a:off x="762000" y="2139044"/>
            <a:ext cx="7623032" cy="3964540"/>
          </a:xfrm>
          <a:prstGeom prst="rect">
            <a:avLst/>
          </a:prstGeom>
          <a:noFill/>
          <a:ln>
            <a:noFill/>
          </a:ln>
        </p:spPr>
      </p:pic>
      <p:grpSp>
        <p:nvGrpSpPr>
          <p:cNvPr id="85" name="Google Shape;85;p5"/>
          <p:cNvGrpSpPr/>
          <p:nvPr/>
        </p:nvGrpSpPr>
        <p:grpSpPr>
          <a:xfrm>
            <a:off x="-691010" y="1778129"/>
            <a:ext cx="9642626" cy="6648717"/>
            <a:chOff x="-654797" y="1642327"/>
            <a:chExt cx="9642626" cy="6648717"/>
          </a:xfrm>
        </p:grpSpPr>
        <p:sp>
          <p:nvSpPr>
            <p:cNvPr id="86" name="Google Shape;86;p5"/>
            <p:cNvSpPr/>
            <p:nvPr/>
          </p:nvSpPr>
          <p:spPr>
            <a:xfrm rot="-7667610">
              <a:off x="3847946" y="1124067"/>
              <a:ext cx="1522271" cy="8141664"/>
            </a:xfrm>
            <a:prstGeom prst="flowChartManualOperation">
              <a:avLst/>
            </a:prstGeom>
            <a:solidFill>
              <a:srgbClr val="FCF491">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7" name="Google Shape;87;p5"/>
            <p:cNvSpPr/>
            <p:nvPr/>
          </p:nvSpPr>
          <p:spPr>
            <a:xfrm rot="-6200555">
              <a:off x="3057661" y="-964125"/>
              <a:ext cx="1522271" cy="8834349"/>
            </a:xfrm>
            <a:prstGeom prst="flowChartManualOperation">
              <a:avLst/>
            </a:prstGeom>
            <a:solidFill>
              <a:srgbClr val="FCF491">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88" name="Google Shape;88;p5"/>
            <p:cNvSpPr/>
            <p:nvPr/>
          </p:nvSpPr>
          <p:spPr>
            <a:xfrm rot="-9618087">
              <a:off x="6538187" y="2195198"/>
              <a:ext cx="1522271" cy="5471940"/>
            </a:xfrm>
            <a:prstGeom prst="flowChartManualOperation">
              <a:avLst/>
            </a:prstGeom>
            <a:solidFill>
              <a:srgbClr val="FCF491">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89" name="Google Shape;89;p5"/>
            <p:cNvPicPr preferRelativeResize="0"/>
            <p:nvPr/>
          </p:nvPicPr>
          <p:blipFill rotWithShape="1">
            <a:blip r:embed="rId4">
              <a:alphaModFix/>
            </a:blip>
            <a:srcRect/>
            <a:stretch/>
          </p:blipFill>
          <p:spPr>
            <a:xfrm>
              <a:off x="7240511" y="1642327"/>
              <a:ext cx="1747318" cy="1747318"/>
            </a:xfrm>
            <a:prstGeom prst="rect">
              <a:avLst/>
            </a:prstGeom>
            <a:noFill/>
            <a:ln>
              <a:noFill/>
            </a:ln>
          </p:spPr>
        </p:pic>
      </p:grpSp>
      <p:grpSp>
        <p:nvGrpSpPr>
          <p:cNvPr id="90" name="Google Shape;90;p5"/>
          <p:cNvGrpSpPr/>
          <p:nvPr/>
        </p:nvGrpSpPr>
        <p:grpSpPr>
          <a:xfrm>
            <a:off x="347965" y="2490424"/>
            <a:ext cx="7455303" cy="4187757"/>
            <a:chOff x="253286" y="2106100"/>
            <a:chExt cx="9153554" cy="5141691"/>
          </a:xfrm>
        </p:grpSpPr>
        <p:pic>
          <p:nvPicPr>
            <p:cNvPr id="91" name="Google Shape;91;p5"/>
            <p:cNvPicPr preferRelativeResize="0"/>
            <p:nvPr/>
          </p:nvPicPr>
          <p:blipFill rotWithShape="1">
            <a:blip r:embed="rId5">
              <a:alphaModFix/>
            </a:blip>
            <a:srcRect/>
            <a:stretch/>
          </p:blipFill>
          <p:spPr>
            <a:xfrm rot="-6350676">
              <a:off x="1212696" y="2006033"/>
              <a:ext cx="3028949" cy="4283528"/>
            </a:xfrm>
            <a:prstGeom prst="rect">
              <a:avLst/>
            </a:prstGeom>
            <a:noFill/>
            <a:ln>
              <a:noFill/>
            </a:ln>
          </p:spPr>
        </p:pic>
        <p:pic>
          <p:nvPicPr>
            <p:cNvPr id="92" name="Google Shape;92;p5"/>
            <p:cNvPicPr preferRelativeResize="0"/>
            <p:nvPr/>
          </p:nvPicPr>
          <p:blipFill rotWithShape="1">
            <a:blip r:embed="rId6">
              <a:alphaModFix/>
            </a:blip>
            <a:srcRect/>
            <a:stretch/>
          </p:blipFill>
          <p:spPr>
            <a:xfrm>
              <a:off x="3631271" y="2614210"/>
              <a:ext cx="5775569" cy="4633581"/>
            </a:xfrm>
            <a:prstGeom prst="rect">
              <a:avLst/>
            </a:prstGeom>
            <a:noFill/>
            <a:ln>
              <a:noFill/>
            </a:ln>
          </p:spPr>
        </p:pic>
        <p:pic>
          <p:nvPicPr>
            <p:cNvPr id="93" name="Google Shape;93;p5"/>
            <p:cNvPicPr preferRelativeResize="0"/>
            <p:nvPr/>
          </p:nvPicPr>
          <p:blipFill rotWithShape="1">
            <a:blip r:embed="rId7">
              <a:alphaModFix/>
            </a:blip>
            <a:srcRect/>
            <a:stretch/>
          </p:blipFill>
          <p:spPr>
            <a:xfrm>
              <a:off x="3719280" y="3208217"/>
              <a:ext cx="1776116" cy="1255919"/>
            </a:xfrm>
            <a:prstGeom prst="rect">
              <a:avLst/>
            </a:prstGeom>
            <a:noFill/>
            <a:ln>
              <a:noFill/>
            </a:ln>
          </p:spPr>
        </p:pic>
      </p:grpSp>
      <p:pic>
        <p:nvPicPr>
          <p:cNvPr id="94" name="Google Shape;94;p5"/>
          <p:cNvPicPr preferRelativeResize="0"/>
          <p:nvPr/>
        </p:nvPicPr>
        <p:blipFill rotWithShape="1">
          <a:blip r:embed="rId8">
            <a:alphaModFix/>
          </a:blip>
          <a:srcRect/>
          <a:stretch/>
        </p:blipFill>
        <p:spPr>
          <a:xfrm>
            <a:off x="0" y="1895884"/>
            <a:ext cx="755650" cy="4978894"/>
          </a:xfrm>
          <a:prstGeom prst="rect">
            <a:avLst/>
          </a:prstGeom>
          <a:noFill/>
          <a:ln>
            <a:noFill/>
          </a:ln>
        </p:spPr>
      </p:pic>
      <p:grpSp>
        <p:nvGrpSpPr>
          <p:cNvPr id="95" name="Google Shape;95;p5"/>
          <p:cNvGrpSpPr/>
          <p:nvPr/>
        </p:nvGrpSpPr>
        <p:grpSpPr>
          <a:xfrm>
            <a:off x="2033924" y="2737051"/>
            <a:ext cx="815521" cy="1446348"/>
            <a:chOff x="7314292" y="2247634"/>
            <a:chExt cx="815521" cy="1446348"/>
          </a:xfrm>
        </p:grpSpPr>
        <p:sp>
          <p:nvSpPr>
            <p:cNvPr id="96" name="Google Shape;96;p5"/>
            <p:cNvSpPr/>
            <p:nvPr/>
          </p:nvSpPr>
          <p:spPr>
            <a:xfrm rot="736752">
              <a:off x="7311809" y="2794000"/>
              <a:ext cx="762000" cy="586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7" name="Google Shape;97;p5"/>
            <p:cNvSpPr/>
            <p:nvPr/>
          </p:nvSpPr>
          <p:spPr>
            <a:xfrm rot="-760809">
              <a:off x="7312186" y="3125926"/>
              <a:ext cx="762000" cy="586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8" name="Google Shape;98;p5"/>
            <p:cNvSpPr/>
            <p:nvPr/>
          </p:nvSpPr>
          <p:spPr>
            <a:xfrm rot="-2166233">
              <a:off x="7423714" y="3416491"/>
              <a:ext cx="762000" cy="586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99" name="Google Shape;99;p5"/>
            <p:cNvSpPr/>
            <p:nvPr/>
          </p:nvSpPr>
          <p:spPr>
            <a:xfrm rot="2164967">
              <a:off x="7422268" y="2466403"/>
              <a:ext cx="762000" cy="58615"/>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00" name="Google Shape;100;p5"/>
          <p:cNvPicPr preferRelativeResize="0"/>
          <p:nvPr/>
        </p:nvPicPr>
        <p:blipFill rotWithShape="1">
          <a:blip r:embed="rId9">
            <a:alphaModFix/>
          </a:blip>
          <a:srcRect/>
          <a:stretch/>
        </p:blipFill>
        <p:spPr>
          <a:xfrm>
            <a:off x="3736864" y="3429437"/>
            <a:ext cx="45719" cy="9601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animEffect transition="in" filter="fade">
                                      <p:cBhvr>
                                        <p:cTn id="7" dur="500"/>
                                        <p:tgtEl>
                                          <p:spTgt spid="95"/>
                                        </p:tgtEl>
                                      </p:cBhvr>
                                    </p:animEffect>
                                  </p:childTnLst>
                                </p:cTn>
                              </p:par>
                            </p:childTnLst>
                          </p:cTn>
                        </p:par>
                        <p:par>
                          <p:cTn id="8" fill="hold">
                            <p:stCondLst>
                              <p:cond delay="500"/>
                            </p:stCondLst>
                            <p:childTnLst>
                              <p:par>
                                <p:cTn id="9" presetID="10" presetClass="entr" presetSubtype="0" fill="hold" nodeType="afterEffect">
                                  <p:stCondLst>
                                    <p:cond delay="2800"/>
                                  </p:stCondLst>
                                  <p:childTnLst>
                                    <p:set>
                                      <p:cBhvr>
                                        <p:cTn id="10" dur="1" fill="hold">
                                          <p:stCondLst>
                                            <p:cond delay="0"/>
                                          </p:stCondLst>
                                        </p:cTn>
                                        <p:tgtEl>
                                          <p:spTgt spid="100"/>
                                        </p:tgtEl>
                                        <p:attrNameLst>
                                          <p:attrName>style.visibility</p:attrName>
                                        </p:attrNameLst>
                                      </p:cBhvr>
                                      <p:to>
                                        <p:strVal val="visible"/>
                                      </p:to>
                                    </p:set>
                                    <p:animEffect transition="in" filter="fade">
                                      <p:cBhvr>
                                        <p:cTn id="11" dur="2000"/>
                                        <p:tgtEl>
                                          <p:spTgt spid="1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6"/>
          <p:cNvSpPr/>
          <p:nvPr/>
        </p:nvSpPr>
        <p:spPr>
          <a:xfrm>
            <a:off x="755650" y="862097"/>
            <a:ext cx="7632700"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800" dirty="0">
                <a:solidFill>
                  <a:schemeClr val="dk1"/>
                </a:solidFill>
                <a:latin typeface="Arial"/>
                <a:ea typeface="Arial"/>
                <a:cs typeface="Arial"/>
                <a:sym typeface="Arial"/>
              </a:rPr>
              <a:t>‘Who owns this camel?’ roared the Prophet </a:t>
            </a:r>
            <a:r>
              <a:rPr lang="en-GB" sz="1800" dirty="0" smtClean="0">
                <a:solidFill>
                  <a:schemeClr val="dk1"/>
                </a:solidFill>
                <a:latin typeface="Arial"/>
                <a:ea typeface="Arial"/>
                <a:cs typeface="Arial"/>
                <a:sym typeface="Arial"/>
              </a:rPr>
              <a:t>Muhammad. </a:t>
            </a:r>
            <a:r>
              <a:rPr lang="en-GB" sz="1800" dirty="0">
                <a:solidFill>
                  <a:schemeClr val="dk1"/>
                </a:solidFill>
                <a:latin typeface="Arial"/>
                <a:ea typeface="Arial"/>
                <a:cs typeface="Arial"/>
                <a:sym typeface="Arial"/>
              </a:rPr>
              <a:t>The camel’s owner eventually appeared. ‘This camel is one of Allah’s creatures,’ explained the Prophet </a:t>
            </a:r>
            <a:r>
              <a:rPr lang="en-GB" sz="1800" dirty="0" smtClean="0">
                <a:solidFill>
                  <a:schemeClr val="dk1"/>
                </a:solidFill>
                <a:latin typeface="Arial"/>
                <a:ea typeface="Arial"/>
                <a:cs typeface="Arial"/>
                <a:sym typeface="Arial"/>
              </a:rPr>
              <a:t>Muhammad, </a:t>
            </a:r>
            <a:r>
              <a:rPr lang="en-GB" sz="1800" dirty="0">
                <a:solidFill>
                  <a:schemeClr val="dk1"/>
                </a:solidFill>
                <a:latin typeface="Arial"/>
                <a:ea typeface="Arial"/>
                <a:cs typeface="Arial"/>
                <a:sym typeface="Arial"/>
              </a:rPr>
              <a:t>‘you should treat him with kindness and provide everything he needs.’</a:t>
            </a:r>
            <a:endParaRPr dirty="0"/>
          </a:p>
        </p:txBody>
      </p:sp>
      <p:grpSp>
        <p:nvGrpSpPr>
          <p:cNvPr id="106" name="Google Shape;106;p6"/>
          <p:cNvGrpSpPr/>
          <p:nvPr/>
        </p:nvGrpSpPr>
        <p:grpSpPr>
          <a:xfrm>
            <a:off x="7314292" y="2247634"/>
            <a:ext cx="815521" cy="1446348"/>
            <a:chOff x="7314292" y="2247634"/>
            <a:chExt cx="815521" cy="1446348"/>
          </a:xfrm>
        </p:grpSpPr>
        <p:sp>
          <p:nvSpPr>
            <p:cNvPr id="107" name="Google Shape;107;p6"/>
            <p:cNvSpPr/>
            <p:nvPr/>
          </p:nvSpPr>
          <p:spPr>
            <a:xfrm rot="736752">
              <a:off x="7311809" y="2794000"/>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8" name="Google Shape;108;p6"/>
            <p:cNvSpPr/>
            <p:nvPr/>
          </p:nvSpPr>
          <p:spPr>
            <a:xfrm rot="-760809">
              <a:off x="7312186" y="3125926"/>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09" name="Google Shape;109;p6"/>
            <p:cNvSpPr/>
            <p:nvPr/>
          </p:nvSpPr>
          <p:spPr>
            <a:xfrm rot="-2166233">
              <a:off x="7423714" y="3416491"/>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0" name="Google Shape;110;p6"/>
            <p:cNvSpPr/>
            <p:nvPr/>
          </p:nvSpPr>
          <p:spPr>
            <a:xfrm rot="2164967">
              <a:off x="7422268" y="2466403"/>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11" name="Google Shape;111;p6"/>
          <p:cNvPicPr preferRelativeResize="0"/>
          <p:nvPr/>
        </p:nvPicPr>
        <p:blipFill rotWithShape="1">
          <a:blip r:embed="rId3">
            <a:alphaModFix/>
          </a:blip>
          <a:srcRect l="22383" t="18735" r="-2" b="24166"/>
          <a:stretch/>
        </p:blipFill>
        <p:spPr>
          <a:xfrm flipH="1">
            <a:off x="762000" y="2139044"/>
            <a:ext cx="7623032" cy="3964540"/>
          </a:xfrm>
          <a:prstGeom prst="rect">
            <a:avLst/>
          </a:prstGeom>
          <a:noFill/>
          <a:ln>
            <a:noFill/>
          </a:ln>
        </p:spPr>
      </p:pic>
      <p:pic>
        <p:nvPicPr>
          <p:cNvPr id="112" name="Google Shape;112;p6"/>
          <p:cNvPicPr preferRelativeResize="0"/>
          <p:nvPr/>
        </p:nvPicPr>
        <p:blipFill rotWithShape="1">
          <a:blip r:embed="rId4">
            <a:alphaModFix/>
          </a:blip>
          <a:srcRect t="-2176" r="47424" b="2175"/>
          <a:stretch/>
        </p:blipFill>
        <p:spPr>
          <a:xfrm>
            <a:off x="8386692" y="1667574"/>
            <a:ext cx="757307" cy="5113090"/>
          </a:xfrm>
          <a:prstGeom prst="rect">
            <a:avLst/>
          </a:prstGeom>
          <a:noFill/>
          <a:ln>
            <a:noFill/>
          </a:ln>
        </p:spPr>
      </p:pic>
      <p:pic>
        <p:nvPicPr>
          <p:cNvPr id="113" name="Google Shape;113;p6"/>
          <p:cNvPicPr preferRelativeResize="0"/>
          <p:nvPr/>
        </p:nvPicPr>
        <p:blipFill rotWithShape="1">
          <a:blip r:embed="rId4">
            <a:alphaModFix/>
          </a:blip>
          <a:srcRect t="-2176" r="47424" b="2175"/>
          <a:stretch/>
        </p:blipFill>
        <p:spPr>
          <a:xfrm>
            <a:off x="8386692" y="1762824"/>
            <a:ext cx="757307" cy="5113090"/>
          </a:xfrm>
          <a:prstGeom prst="rect">
            <a:avLst/>
          </a:prstGeom>
          <a:noFill/>
          <a:ln>
            <a:noFill/>
          </a:ln>
        </p:spPr>
      </p:pic>
      <p:grpSp>
        <p:nvGrpSpPr>
          <p:cNvPr id="114" name="Google Shape;114;p6"/>
          <p:cNvGrpSpPr/>
          <p:nvPr/>
        </p:nvGrpSpPr>
        <p:grpSpPr>
          <a:xfrm>
            <a:off x="-691010" y="1653788"/>
            <a:ext cx="9642626" cy="6648717"/>
            <a:chOff x="-654797" y="1642327"/>
            <a:chExt cx="9642626" cy="6648717"/>
          </a:xfrm>
        </p:grpSpPr>
        <p:sp>
          <p:nvSpPr>
            <p:cNvPr id="115" name="Google Shape;115;p6"/>
            <p:cNvSpPr/>
            <p:nvPr/>
          </p:nvSpPr>
          <p:spPr>
            <a:xfrm rot="-7667610">
              <a:off x="3847946" y="1124067"/>
              <a:ext cx="1522271" cy="8141664"/>
            </a:xfrm>
            <a:prstGeom prst="flowChartManualOperation">
              <a:avLst/>
            </a:prstGeom>
            <a:solidFill>
              <a:srgbClr val="FCF491">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6" name="Google Shape;116;p6"/>
            <p:cNvSpPr/>
            <p:nvPr/>
          </p:nvSpPr>
          <p:spPr>
            <a:xfrm rot="-6200555">
              <a:off x="3057661" y="-964125"/>
              <a:ext cx="1522271" cy="8834349"/>
            </a:xfrm>
            <a:prstGeom prst="flowChartManualOperation">
              <a:avLst/>
            </a:prstGeom>
            <a:solidFill>
              <a:srgbClr val="FCF491">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7" name="Google Shape;117;p6"/>
            <p:cNvSpPr/>
            <p:nvPr/>
          </p:nvSpPr>
          <p:spPr>
            <a:xfrm rot="-9618087">
              <a:off x="6538187" y="2195198"/>
              <a:ext cx="1522271" cy="5471940"/>
            </a:xfrm>
            <a:prstGeom prst="flowChartManualOperation">
              <a:avLst/>
            </a:prstGeom>
            <a:solidFill>
              <a:srgbClr val="FCF491">
                <a:alpha val="64705"/>
              </a:srgb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pic>
          <p:nvPicPr>
            <p:cNvPr id="118" name="Google Shape;118;p6"/>
            <p:cNvPicPr preferRelativeResize="0"/>
            <p:nvPr/>
          </p:nvPicPr>
          <p:blipFill rotWithShape="1">
            <a:blip r:embed="rId5">
              <a:alphaModFix/>
            </a:blip>
            <a:srcRect/>
            <a:stretch/>
          </p:blipFill>
          <p:spPr>
            <a:xfrm>
              <a:off x="7240511" y="1642327"/>
              <a:ext cx="1747318" cy="1747318"/>
            </a:xfrm>
            <a:prstGeom prst="rect">
              <a:avLst/>
            </a:prstGeom>
            <a:noFill/>
            <a:ln>
              <a:noFill/>
            </a:ln>
          </p:spPr>
        </p:pic>
      </p:grpSp>
      <p:grpSp>
        <p:nvGrpSpPr>
          <p:cNvPr id="119" name="Google Shape;119;p6"/>
          <p:cNvGrpSpPr/>
          <p:nvPr/>
        </p:nvGrpSpPr>
        <p:grpSpPr>
          <a:xfrm>
            <a:off x="-548837" y="2849187"/>
            <a:ext cx="6682330" cy="3753565"/>
            <a:chOff x="-746406" y="1543128"/>
            <a:chExt cx="9153554" cy="5141691"/>
          </a:xfrm>
        </p:grpSpPr>
        <p:pic>
          <p:nvPicPr>
            <p:cNvPr id="120" name="Google Shape;120;p6"/>
            <p:cNvPicPr preferRelativeResize="0"/>
            <p:nvPr/>
          </p:nvPicPr>
          <p:blipFill rotWithShape="1">
            <a:blip r:embed="rId6">
              <a:alphaModFix/>
            </a:blip>
            <a:srcRect/>
            <a:stretch/>
          </p:blipFill>
          <p:spPr>
            <a:xfrm rot="-6350676">
              <a:off x="213005" y="1443061"/>
              <a:ext cx="3028948" cy="4283528"/>
            </a:xfrm>
            <a:prstGeom prst="rect">
              <a:avLst/>
            </a:prstGeom>
            <a:noFill/>
            <a:ln>
              <a:noFill/>
            </a:ln>
          </p:spPr>
        </p:pic>
        <p:pic>
          <p:nvPicPr>
            <p:cNvPr id="121" name="Google Shape;121;p6"/>
            <p:cNvPicPr preferRelativeResize="0"/>
            <p:nvPr/>
          </p:nvPicPr>
          <p:blipFill rotWithShape="1">
            <a:blip r:embed="rId7">
              <a:alphaModFix/>
            </a:blip>
            <a:srcRect/>
            <a:stretch/>
          </p:blipFill>
          <p:spPr>
            <a:xfrm>
              <a:off x="2631580" y="2051238"/>
              <a:ext cx="5775568" cy="4633581"/>
            </a:xfrm>
            <a:prstGeom prst="rect">
              <a:avLst/>
            </a:prstGeom>
            <a:noFill/>
            <a:ln>
              <a:noFill/>
            </a:ln>
          </p:spPr>
        </p:pic>
        <p:pic>
          <p:nvPicPr>
            <p:cNvPr id="122" name="Google Shape;122;p6"/>
            <p:cNvPicPr preferRelativeResize="0"/>
            <p:nvPr/>
          </p:nvPicPr>
          <p:blipFill rotWithShape="1">
            <a:blip r:embed="rId8">
              <a:alphaModFix/>
            </a:blip>
            <a:srcRect/>
            <a:stretch/>
          </p:blipFill>
          <p:spPr>
            <a:xfrm>
              <a:off x="2719589" y="2645244"/>
              <a:ext cx="1776116" cy="1255918"/>
            </a:xfrm>
            <a:prstGeom prst="rect">
              <a:avLst/>
            </a:prstGeom>
            <a:noFill/>
            <a:ln>
              <a:noFill/>
            </a:ln>
          </p:spPr>
        </p:pic>
      </p:grpSp>
      <p:pic>
        <p:nvPicPr>
          <p:cNvPr id="123" name="Google Shape;123;p6"/>
          <p:cNvPicPr preferRelativeResize="0"/>
          <p:nvPr/>
        </p:nvPicPr>
        <p:blipFill rotWithShape="1">
          <a:blip r:embed="rId9">
            <a:alphaModFix/>
          </a:blip>
          <a:srcRect/>
          <a:stretch/>
        </p:blipFill>
        <p:spPr>
          <a:xfrm>
            <a:off x="0" y="1895884"/>
            <a:ext cx="755650" cy="4978894"/>
          </a:xfrm>
          <a:prstGeom prst="rect">
            <a:avLst/>
          </a:prstGeom>
          <a:noFill/>
          <a:ln>
            <a:noFill/>
          </a:ln>
        </p:spPr>
      </p:pic>
      <p:pic>
        <p:nvPicPr>
          <p:cNvPr id="124" name="Google Shape;124;p6"/>
          <p:cNvPicPr preferRelativeResize="0"/>
          <p:nvPr/>
        </p:nvPicPr>
        <p:blipFill rotWithShape="1">
          <a:blip r:embed="rId10">
            <a:alphaModFix/>
          </a:blip>
          <a:srcRect b="35308"/>
          <a:stretch/>
        </p:blipFill>
        <p:spPr>
          <a:xfrm>
            <a:off x="9175717" y="2476660"/>
            <a:ext cx="2446067" cy="4379068"/>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sp>
        <p:nvSpPr>
          <p:cNvPr id="129" name="Google Shape;129;p7"/>
          <p:cNvSpPr/>
          <p:nvPr/>
        </p:nvSpPr>
        <p:spPr>
          <a:xfrm>
            <a:off x="755650" y="862097"/>
            <a:ext cx="7632700" cy="1107996"/>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GB" sz="1800">
                <a:solidFill>
                  <a:schemeClr val="dk1"/>
                </a:solidFill>
                <a:latin typeface="Arial"/>
                <a:ea typeface="Arial"/>
                <a:cs typeface="Arial"/>
                <a:sym typeface="Arial"/>
              </a:rPr>
              <a:t>The owner of the camel felt ashamed. He knew he had been selfishly looking after himself without a thought for the poor animal who worked so hard for him. From that day on, he cared for all his animals. The camel never cried again. </a:t>
            </a:r>
            <a:endParaRPr/>
          </a:p>
        </p:txBody>
      </p:sp>
      <p:grpSp>
        <p:nvGrpSpPr>
          <p:cNvPr id="130" name="Google Shape;130;p7"/>
          <p:cNvGrpSpPr/>
          <p:nvPr/>
        </p:nvGrpSpPr>
        <p:grpSpPr>
          <a:xfrm>
            <a:off x="7314292" y="2247634"/>
            <a:ext cx="815521" cy="1446348"/>
            <a:chOff x="7314292" y="2247634"/>
            <a:chExt cx="815521" cy="1446348"/>
          </a:xfrm>
        </p:grpSpPr>
        <p:sp>
          <p:nvSpPr>
            <p:cNvPr id="131" name="Google Shape;131;p7"/>
            <p:cNvSpPr/>
            <p:nvPr/>
          </p:nvSpPr>
          <p:spPr>
            <a:xfrm rot="736752">
              <a:off x="7311809" y="2794000"/>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2" name="Google Shape;132;p7"/>
            <p:cNvSpPr/>
            <p:nvPr/>
          </p:nvSpPr>
          <p:spPr>
            <a:xfrm rot="-760809">
              <a:off x="7312186" y="3125926"/>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3" name="Google Shape;133;p7"/>
            <p:cNvSpPr/>
            <p:nvPr/>
          </p:nvSpPr>
          <p:spPr>
            <a:xfrm rot="-2166233">
              <a:off x="7423714" y="3416491"/>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34" name="Google Shape;134;p7"/>
            <p:cNvSpPr/>
            <p:nvPr/>
          </p:nvSpPr>
          <p:spPr>
            <a:xfrm rot="2164967">
              <a:off x="7422268" y="2466403"/>
              <a:ext cx="762000" cy="58615"/>
            </a:xfrm>
            <a:prstGeom prst="rect">
              <a:avLst/>
            </a:prstGeom>
            <a:solidFill>
              <a:srgbClr val="FAF3D5"/>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grpSp>
      <p:pic>
        <p:nvPicPr>
          <p:cNvPr id="135" name="Google Shape;135;p7"/>
          <p:cNvPicPr preferRelativeResize="0"/>
          <p:nvPr/>
        </p:nvPicPr>
        <p:blipFill rotWithShape="1">
          <a:blip r:embed="rId3">
            <a:alphaModFix/>
          </a:blip>
          <a:srcRect l="83" t="4486" r="456" b="22363"/>
          <a:stretch/>
        </p:blipFill>
        <p:spPr>
          <a:xfrm>
            <a:off x="762000" y="2139044"/>
            <a:ext cx="7623032" cy="3964540"/>
          </a:xfrm>
          <a:prstGeom prst="rect">
            <a:avLst/>
          </a:prstGeom>
          <a:noFill/>
          <a:ln>
            <a:noFill/>
          </a:ln>
        </p:spPr>
      </p:pic>
      <p:pic>
        <p:nvPicPr>
          <p:cNvPr id="136" name="Google Shape;136;p7"/>
          <p:cNvPicPr preferRelativeResize="0"/>
          <p:nvPr/>
        </p:nvPicPr>
        <p:blipFill rotWithShape="1">
          <a:blip r:embed="rId4">
            <a:alphaModFix/>
          </a:blip>
          <a:srcRect/>
          <a:stretch/>
        </p:blipFill>
        <p:spPr>
          <a:xfrm>
            <a:off x="3384068" y="2383110"/>
            <a:ext cx="5168013" cy="4146154"/>
          </a:xfrm>
          <a:prstGeom prst="rect">
            <a:avLst/>
          </a:prstGeom>
          <a:noFill/>
          <a:ln>
            <a:noFill/>
          </a:ln>
        </p:spPr>
      </p:pic>
      <p:pic>
        <p:nvPicPr>
          <p:cNvPr id="137" name="Google Shape;137;p7"/>
          <p:cNvPicPr preferRelativeResize="0"/>
          <p:nvPr/>
        </p:nvPicPr>
        <p:blipFill rotWithShape="1">
          <a:blip r:embed="rId5">
            <a:alphaModFix/>
          </a:blip>
          <a:srcRect/>
          <a:stretch/>
        </p:blipFill>
        <p:spPr>
          <a:xfrm>
            <a:off x="0" y="1895884"/>
            <a:ext cx="755650" cy="4978894"/>
          </a:xfrm>
          <a:prstGeom prst="rect">
            <a:avLst/>
          </a:prstGeom>
          <a:noFill/>
          <a:ln>
            <a:noFill/>
          </a:ln>
        </p:spPr>
      </p:pic>
      <p:pic>
        <p:nvPicPr>
          <p:cNvPr id="138" name="Google Shape;138;p7"/>
          <p:cNvPicPr preferRelativeResize="0"/>
          <p:nvPr/>
        </p:nvPicPr>
        <p:blipFill rotWithShape="1">
          <a:blip r:embed="rId6">
            <a:alphaModFix/>
          </a:blip>
          <a:srcRect l="1" r="-68677" b="-9120"/>
          <a:stretch/>
        </p:blipFill>
        <p:spPr>
          <a:xfrm flipH="1">
            <a:off x="-335129" y="2544692"/>
            <a:ext cx="2446067" cy="4379068"/>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2" name="Rectangle 1"/>
          <p:cNvSpPr/>
          <p:nvPr/>
        </p:nvSpPr>
        <p:spPr>
          <a:xfrm>
            <a:off x="4184073" y="3325091"/>
            <a:ext cx="775854" cy="221673"/>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5" name="Rectangle 4"/>
          <p:cNvSpPr/>
          <p:nvPr/>
        </p:nvSpPr>
        <p:spPr>
          <a:xfrm>
            <a:off x="1274618" y="1191491"/>
            <a:ext cx="7038109" cy="4876800"/>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6" name="Rectangle 5"/>
          <p:cNvSpPr/>
          <p:nvPr/>
        </p:nvSpPr>
        <p:spPr>
          <a:xfrm>
            <a:off x="8492836" y="6192982"/>
            <a:ext cx="512619" cy="665018"/>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
        <p:nvSpPr>
          <p:cNvPr id="7" name="TextBox 6"/>
          <p:cNvSpPr txBox="1"/>
          <p:nvPr/>
        </p:nvSpPr>
        <p:spPr>
          <a:xfrm>
            <a:off x="1440873" y="1399309"/>
            <a:ext cx="6747163" cy="3970318"/>
          </a:xfrm>
          <a:prstGeom prst="rect">
            <a:avLst/>
          </a:prstGeom>
          <a:noFill/>
        </p:spPr>
        <p:txBody>
          <a:bodyPr wrap="square" rtlCol="0">
            <a:spAutoFit/>
          </a:bodyPr>
          <a:lstStyle/>
          <a:p>
            <a:r>
              <a:rPr lang="en-GB" sz="2800" dirty="0" smtClean="0"/>
              <a:t>Why was the camel crying?</a:t>
            </a:r>
          </a:p>
          <a:p>
            <a:endParaRPr lang="en-GB" sz="2800" dirty="0"/>
          </a:p>
          <a:p>
            <a:r>
              <a:rPr lang="en-GB" sz="2800" dirty="0" smtClean="0"/>
              <a:t>Why was Muhammad angry?</a:t>
            </a:r>
          </a:p>
          <a:p>
            <a:endParaRPr lang="en-GB" sz="2800" dirty="0"/>
          </a:p>
          <a:p>
            <a:r>
              <a:rPr lang="en-GB" sz="2800" dirty="0" smtClean="0"/>
              <a:t>What does this story show us about Muhammad?</a:t>
            </a:r>
          </a:p>
          <a:p>
            <a:endParaRPr lang="en-GB" sz="2800" dirty="0"/>
          </a:p>
          <a:p>
            <a:r>
              <a:rPr lang="en-GB" sz="2800" dirty="0" smtClean="0"/>
              <a:t>What should Muslims do with living things?</a:t>
            </a:r>
            <a:endParaRPr lang="en-GB" sz="2800" dirty="0"/>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Twinkl Template">
      <a:dk1>
        <a:srgbClr val="1C1C1C"/>
      </a:dk1>
      <a:lt1>
        <a:srgbClr val="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TotalTime>
  <Words>262</Words>
  <Application>Microsoft Office PowerPoint</Application>
  <PresentationFormat>On-screen Show (4:3)</PresentationFormat>
  <Paragraphs>15</Paragraphs>
  <Slides>8</Slides>
  <Notes>8</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8</vt:i4>
      </vt:variant>
    </vt:vector>
  </HeadingPairs>
  <TitlesOfParts>
    <vt:vector size="11"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Federica Zanusso</dc:creator>
  <cp:lastModifiedBy>Dawn Lemm</cp:lastModifiedBy>
  <cp:revision>2</cp:revision>
  <dcterms:created xsi:type="dcterms:W3CDTF">2019-10-02T06:20:52Z</dcterms:created>
  <dcterms:modified xsi:type="dcterms:W3CDTF">2021-09-21T19:59:33Z</dcterms:modified>
</cp:coreProperties>
</file>