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7559675" cy="10691813"/>
  <p:notesSz cx="6858000" cy="9144000"/>
  <p:embeddedFontLs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F56B86-1351-4282-9D92-234ED0EAC4B6}">
  <a:tblStyle styleId="{9EF56B86-1351-4282-9D92-234ED0EAC4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>
        <p:scale>
          <a:sx n="70" d="100"/>
          <a:sy n="70" d="100"/>
        </p:scale>
        <p:origin x="1734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3c8f7b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3c8f7b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Last updated: 19-08-21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a174cf23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a174cf23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997500" y="4813439"/>
            <a:ext cx="2103300" cy="1917900"/>
            <a:chOff x="997500" y="4813439"/>
            <a:chExt cx="2103300" cy="1917900"/>
          </a:xfrm>
        </p:grpSpPr>
        <p:sp>
          <p:nvSpPr>
            <p:cNvPr id="55" name="Google Shape;55;p13"/>
            <p:cNvSpPr/>
            <p:nvPr/>
          </p:nvSpPr>
          <p:spPr>
            <a:xfrm>
              <a:off x="997500" y="4813439"/>
              <a:ext cx="2103300" cy="1917900"/>
            </a:xfrm>
            <a:prstGeom prst="rect">
              <a:avLst/>
            </a:prstGeom>
            <a:solidFill>
              <a:srgbClr val="D9EAD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1448575" y="5197088"/>
              <a:ext cx="1201151" cy="11868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2</a:t>
              </a: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997500" y="7391700"/>
            <a:ext cx="2103300" cy="1917900"/>
            <a:chOff x="997500" y="7391700"/>
            <a:chExt cx="2103300" cy="1917900"/>
          </a:xfrm>
        </p:grpSpPr>
        <p:sp>
          <p:nvSpPr>
            <p:cNvPr id="58" name="Google Shape;58;p13"/>
            <p:cNvSpPr/>
            <p:nvPr/>
          </p:nvSpPr>
          <p:spPr>
            <a:xfrm>
              <a:off x="997500" y="7391700"/>
              <a:ext cx="2103300" cy="1917900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448575" y="7757213"/>
              <a:ext cx="1201151" cy="11923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3</a:t>
              </a:r>
            </a:p>
          </p:txBody>
        </p:sp>
      </p:grp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813561302"/>
              </p:ext>
            </p:extLst>
          </p:nvPr>
        </p:nvGraphicFramePr>
        <p:xfrm>
          <a:off x="304800" y="304800"/>
          <a:ext cx="7003500" cy="546100"/>
        </p:xfrm>
        <a:graphic>
          <a:graphicData uri="http://schemas.openxmlformats.org/drawingml/2006/table">
            <a:tbl>
              <a:tblPr>
                <a:noFill/>
                <a:tableStyleId>{9EF56B86-1351-4282-9D92-234ED0EAC4B6}</a:tableStyleId>
              </a:tblPr>
              <a:tblGrid>
                <a:gridCol w="344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 smtClean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Information </a:t>
                      </a: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technology around us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 smtClean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The </a:t>
                      </a: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benefits of IT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resource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5" name="Google Shape;65;p13"/>
          <p:cNvGrpSpPr/>
          <p:nvPr/>
        </p:nvGrpSpPr>
        <p:grpSpPr>
          <a:xfrm>
            <a:off x="997500" y="2241126"/>
            <a:ext cx="2103300" cy="1917900"/>
            <a:chOff x="997500" y="2109151"/>
            <a:chExt cx="2103300" cy="1917900"/>
          </a:xfrm>
        </p:grpSpPr>
        <p:sp>
          <p:nvSpPr>
            <p:cNvPr id="66" name="Google Shape;66;p13"/>
            <p:cNvSpPr/>
            <p:nvPr/>
          </p:nvSpPr>
          <p:spPr>
            <a:xfrm>
              <a:off x="997500" y="2109151"/>
              <a:ext cx="2103300" cy="1917900"/>
            </a:xfrm>
            <a:prstGeom prst="rect">
              <a:avLst/>
            </a:prstGeom>
            <a:solidFill>
              <a:srgbClr val="F4CCCC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448575" y="2474675"/>
              <a:ext cx="1201151" cy="11868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1</a:t>
              </a: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790156" y="2533398"/>
            <a:ext cx="1333422" cy="1333397"/>
            <a:chOff x="446800" y="1485875"/>
            <a:chExt cx="810000" cy="814488"/>
          </a:xfrm>
        </p:grpSpPr>
        <p:sp>
          <p:nvSpPr>
            <p:cNvPr id="70" name="Google Shape;70;p13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790156" y="5105710"/>
            <a:ext cx="1333422" cy="1333397"/>
            <a:chOff x="446800" y="1485875"/>
            <a:chExt cx="810000" cy="814488"/>
          </a:xfrm>
        </p:grpSpPr>
        <p:sp>
          <p:nvSpPr>
            <p:cNvPr id="82" name="Google Shape;82;p13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790156" y="7683960"/>
            <a:ext cx="1333422" cy="1333397"/>
            <a:chOff x="446800" y="1485875"/>
            <a:chExt cx="810000" cy="814488"/>
          </a:xfrm>
        </p:grpSpPr>
        <p:sp>
          <p:nvSpPr>
            <p:cNvPr id="92" name="Google Shape;92;p13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1" name="Google Shape;10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850900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4"/>
          <p:cNvGrpSpPr/>
          <p:nvPr/>
        </p:nvGrpSpPr>
        <p:grpSpPr>
          <a:xfrm>
            <a:off x="997500" y="3088676"/>
            <a:ext cx="2103300" cy="1917900"/>
            <a:chOff x="997500" y="4813439"/>
            <a:chExt cx="2103300" cy="1917900"/>
          </a:xfrm>
        </p:grpSpPr>
        <p:sp>
          <p:nvSpPr>
            <p:cNvPr id="112" name="Google Shape;112;p14"/>
            <p:cNvSpPr/>
            <p:nvPr/>
          </p:nvSpPr>
          <p:spPr>
            <a:xfrm>
              <a:off x="997500" y="4813439"/>
              <a:ext cx="2103300" cy="1917900"/>
            </a:xfrm>
            <a:prstGeom prst="rect">
              <a:avLst/>
            </a:prstGeom>
            <a:solidFill>
              <a:srgbClr val="D0E0E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1448575" y="5197088"/>
              <a:ext cx="1201151" cy="11879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5</a:t>
              </a:r>
            </a:p>
          </p:txBody>
        </p:sp>
      </p:grpSp>
      <p:grpSp>
        <p:nvGrpSpPr>
          <p:cNvPr id="114" name="Google Shape;114;p14"/>
          <p:cNvGrpSpPr/>
          <p:nvPr/>
        </p:nvGrpSpPr>
        <p:grpSpPr>
          <a:xfrm>
            <a:off x="997500" y="5666938"/>
            <a:ext cx="2103300" cy="1917900"/>
            <a:chOff x="997500" y="7391700"/>
            <a:chExt cx="2103300" cy="1917900"/>
          </a:xfrm>
        </p:grpSpPr>
        <p:sp>
          <p:nvSpPr>
            <p:cNvPr id="115" name="Google Shape;115;p14"/>
            <p:cNvSpPr/>
            <p:nvPr/>
          </p:nvSpPr>
          <p:spPr>
            <a:xfrm>
              <a:off x="997500" y="7391700"/>
              <a:ext cx="2103300" cy="1917900"/>
            </a:xfrm>
            <a:prstGeom prst="rect">
              <a:avLst/>
            </a:prstGeom>
            <a:solidFill>
              <a:srgbClr val="C9DAF8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1448575" y="7757213"/>
              <a:ext cx="1201151" cy="11923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6</a:t>
              </a:r>
            </a:p>
          </p:txBody>
        </p:sp>
      </p:grpSp>
      <p:grpSp>
        <p:nvGrpSpPr>
          <p:cNvPr id="121" name="Google Shape;121;p14"/>
          <p:cNvGrpSpPr/>
          <p:nvPr/>
        </p:nvGrpSpPr>
        <p:grpSpPr>
          <a:xfrm>
            <a:off x="997500" y="516364"/>
            <a:ext cx="2103300" cy="1917900"/>
            <a:chOff x="997500" y="2109151"/>
            <a:chExt cx="2103300" cy="1917900"/>
          </a:xfrm>
        </p:grpSpPr>
        <p:sp>
          <p:nvSpPr>
            <p:cNvPr id="122" name="Google Shape;122;p14"/>
            <p:cNvSpPr/>
            <p:nvPr/>
          </p:nvSpPr>
          <p:spPr>
            <a:xfrm>
              <a:off x="997500" y="2109151"/>
              <a:ext cx="2103300" cy="1917900"/>
            </a:xfrm>
            <a:prstGeom prst="rect">
              <a:avLst/>
            </a:prstGeom>
            <a:solidFill>
              <a:srgbClr val="FFF2CC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1448575" y="2474675"/>
              <a:ext cx="1201151" cy="118687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4</a:t>
              </a:r>
            </a:p>
          </p:txBody>
        </p:sp>
      </p:grpSp>
      <p:grpSp>
        <p:nvGrpSpPr>
          <p:cNvPr id="124" name="Google Shape;124;p14"/>
          <p:cNvGrpSpPr/>
          <p:nvPr/>
        </p:nvGrpSpPr>
        <p:grpSpPr>
          <a:xfrm>
            <a:off x="4790156" y="808635"/>
            <a:ext cx="1333422" cy="1333397"/>
            <a:chOff x="446800" y="1485875"/>
            <a:chExt cx="810000" cy="814488"/>
          </a:xfrm>
        </p:grpSpPr>
        <p:sp>
          <p:nvSpPr>
            <p:cNvPr id="125" name="Google Shape;125;p14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14"/>
          <p:cNvGrpSpPr/>
          <p:nvPr/>
        </p:nvGrpSpPr>
        <p:grpSpPr>
          <a:xfrm>
            <a:off x="4790156" y="3380948"/>
            <a:ext cx="1333422" cy="1333397"/>
            <a:chOff x="446800" y="1485875"/>
            <a:chExt cx="810000" cy="814488"/>
          </a:xfrm>
        </p:grpSpPr>
        <p:sp>
          <p:nvSpPr>
            <p:cNvPr id="136" name="Google Shape;136;p14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14"/>
          <p:cNvGrpSpPr/>
          <p:nvPr/>
        </p:nvGrpSpPr>
        <p:grpSpPr>
          <a:xfrm>
            <a:off x="4790156" y="5959198"/>
            <a:ext cx="1333422" cy="1333397"/>
            <a:chOff x="446800" y="1485875"/>
            <a:chExt cx="810000" cy="814488"/>
          </a:xfrm>
        </p:grpSpPr>
        <p:sp>
          <p:nvSpPr>
            <p:cNvPr id="146" name="Google Shape;146;p14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997500" y="8257738"/>
            <a:ext cx="2103300" cy="1917900"/>
            <a:chOff x="997500" y="7391700"/>
            <a:chExt cx="2103300" cy="1917900"/>
          </a:xfrm>
        </p:grpSpPr>
        <p:sp>
          <p:nvSpPr>
            <p:cNvPr id="160" name="Google Shape;160;p14"/>
            <p:cNvSpPr/>
            <p:nvPr/>
          </p:nvSpPr>
          <p:spPr>
            <a:xfrm>
              <a:off x="997500" y="7391700"/>
              <a:ext cx="2103300" cy="1917900"/>
            </a:xfrm>
            <a:prstGeom prst="rect">
              <a:avLst/>
            </a:prstGeom>
            <a:solidFill>
              <a:srgbClr val="D9D2E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1448575" y="7757213"/>
              <a:ext cx="1201151" cy="1188523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Item </a:t>
              </a:r>
              <a:b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</a:br>
              <a:r>
                <a:rPr b="0" i="0">
                  <a:ln w="28575" cap="flat" cmpd="sng">
                    <a:solidFill>
                      <a:srgbClr val="5A5BA5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5A5BA5"/>
                  </a:solidFill>
                  <a:latin typeface="Quicksand"/>
                </a:rPr>
                <a:t>7</a:t>
              </a:r>
            </a:p>
          </p:txBody>
        </p:sp>
      </p:grpSp>
      <p:grpSp>
        <p:nvGrpSpPr>
          <p:cNvPr id="162" name="Google Shape;162;p14"/>
          <p:cNvGrpSpPr/>
          <p:nvPr/>
        </p:nvGrpSpPr>
        <p:grpSpPr>
          <a:xfrm>
            <a:off x="4790156" y="8549998"/>
            <a:ext cx="1333422" cy="1333397"/>
            <a:chOff x="446800" y="1485875"/>
            <a:chExt cx="810000" cy="814488"/>
          </a:xfrm>
        </p:grpSpPr>
        <p:sp>
          <p:nvSpPr>
            <p:cNvPr id="163" name="Google Shape;163;p14"/>
            <p:cNvSpPr/>
            <p:nvPr/>
          </p:nvSpPr>
          <p:spPr>
            <a:xfrm>
              <a:off x="446800" y="1485875"/>
              <a:ext cx="270000" cy="270000"/>
            </a:xfrm>
            <a:prstGeom prst="rect">
              <a:avLst/>
            </a:prstGeom>
            <a:noFill/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716800" y="1485875"/>
              <a:ext cx="270000" cy="270000"/>
            </a:xfrm>
            <a:prstGeom prst="rect">
              <a:avLst/>
            </a:prstGeom>
            <a:noFill/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986800" y="1485875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446800" y="1758113"/>
              <a:ext cx="270000" cy="270000"/>
            </a:xfrm>
            <a:prstGeom prst="rect">
              <a:avLst/>
            </a:prstGeom>
            <a:noFill/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71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986800" y="175811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446800" y="2030363"/>
              <a:ext cx="270000" cy="2700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71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986800" y="2030363"/>
              <a:ext cx="270000" cy="2700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B7B7B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49b2704-b256-4dce-bda8-adab5a56b6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DE58101F7AC448BBD1F5F70A33707F" ma:contentTypeVersion="14" ma:contentTypeDescription="Create a new document." ma:contentTypeScope="" ma:versionID="a90ad905e450911087ddc9f207c40c1f">
  <xsd:schema xmlns:xsd="http://www.w3.org/2001/XMLSchema" xmlns:xs="http://www.w3.org/2001/XMLSchema" xmlns:p="http://schemas.microsoft.com/office/2006/metadata/properties" xmlns:ns2="f49b2704-b256-4dce-bda8-adab5a56b653" xmlns:ns3="678da763-59ca-454f-b1fe-423d80167795" targetNamespace="http://schemas.microsoft.com/office/2006/metadata/properties" ma:root="true" ma:fieldsID="668410180889d5b67e4a215f1dbaaf3f" ns2:_="" ns3:_="">
    <xsd:import namespace="f49b2704-b256-4dce-bda8-adab5a56b653"/>
    <xsd:import namespace="678da763-59ca-454f-b1fe-423d801677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b2704-b256-4dce-bda8-adab5a56b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da763-59ca-454f-b1fe-423d8016779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E9EDE4-A975-4F4C-9D34-C954D9BA2913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f49b2704-b256-4dce-bda8-adab5a56b653"/>
    <ds:schemaRef ds:uri="http://schemas.microsoft.com/office/2006/documentManagement/types"/>
    <ds:schemaRef ds:uri="678da763-59ca-454f-b1fe-423d8016779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824815-2076-430A-8084-B23212B96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b2704-b256-4dce-bda8-adab5a56b653"/>
    <ds:schemaRef ds:uri="678da763-59ca-454f-b1fe-423d801677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DEF0B9-44EC-4A0B-885F-9818C962D8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</Words>
  <Application>Microsoft Office PowerPoint</Application>
  <PresentationFormat>Custom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Lemm</dc:creator>
  <cp:lastModifiedBy>Dawn Lemm</cp:lastModifiedBy>
  <cp:revision>3</cp:revision>
  <dcterms:modified xsi:type="dcterms:W3CDTF">2021-10-05T21:49:07Z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0x01010019DE58101F7AC448BBD1F5F70A33707F</vt:lpwstr>
  </property>
</Properties>
</file>